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7" r:id="rId5"/>
    <p:sldId id="1968" r:id="rId6"/>
    <p:sldId id="1980" r:id="rId7"/>
    <p:sldId id="258" r:id="rId8"/>
    <p:sldId id="1966" r:id="rId9"/>
    <p:sldId id="1985" r:id="rId10"/>
    <p:sldId id="1958" r:id="rId11"/>
    <p:sldId id="1981" r:id="rId12"/>
    <p:sldId id="1979" r:id="rId13"/>
    <p:sldId id="1955" r:id="rId14"/>
    <p:sldId id="1986" r:id="rId15"/>
    <p:sldId id="1987" r:id="rId16"/>
    <p:sldId id="1982" r:id="rId17"/>
    <p:sldId id="1988" r:id="rId18"/>
    <p:sldId id="1983" r:id="rId19"/>
    <p:sldId id="1954" r:id="rId20"/>
    <p:sldId id="1971" r:id="rId21"/>
    <p:sldId id="19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585605-92A6-7944-8F6A-2B6D5D8A2691}" v="13" dt="2021-06-16T14:49:41.932"/>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8027" autoAdjust="0"/>
  </p:normalViewPr>
  <p:slideViewPr>
    <p:cSldViewPr snapToGrid="0">
      <p:cViewPr varScale="1">
        <p:scale>
          <a:sx n="85" d="100"/>
          <a:sy n="85" d="100"/>
        </p:scale>
        <p:origin x="2136" y="16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Young" userId="9f476e44-aa1d-477f-94c5-39242b7c8a27" providerId="ADAL" clId="{6D367E78-6B54-D346-9ED5-C46FD6AE7649}"/>
    <pc:docChg chg="modSld">
      <pc:chgData name="Sharon Young" userId="9f476e44-aa1d-477f-94c5-39242b7c8a27" providerId="ADAL" clId="{6D367E78-6B54-D346-9ED5-C46FD6AE7649}" dt="2021-06-16T20:03:01.446" v="4" actId="20577"/>
      <pc:docMkLst>
        <pc:docMk/>
      </pc:docMkLst>
      <pc:sldChg chg="modNotesTx">
        <pc:chgData name="Sharon Young" userId="9f476e44-aa1d-477f-94c5-39242b7c8a27" providerId="ADAL" clId="{6D367E78-6B54-D346-9ED5-C46FD6AE7649}" dt="2021-06-16T20:03:01.446" v="4" actId="20577"/>
        <pc:sldMkLst>
          <pc:docMk/>
          <pc:sldMk cId="606347224" sldId="1986"/>
        </pc:sldMkLst>
      </pc:sldChg>
    </pc:docChg>
  </pc:docChgLst>
  <pc:docChgLst>
    <pc:chgData name="Sharon Young" userId="9f476e44-aa1d-477f-94c5-39242b7c8a27" providerId="ADAL" clId="{304C26AA-7BBE-AB44-9DEF-A781D1F6F8B1}"/>
    <pc:docChg chg="modSld">
      <pc:chgData name="Sharon Young" userId="9f476e44-aa1d-477f-94c5-39242b7c8a27" providerId="ADAL" clId="{304C26AA-7BBE-AB44-9DEF-A781D1F6F8B1}" dt="2021-06-10T04:27:47.239" v="16" actId="108"/>
      <pc:docMkLst>
        <pc:docMk/>
      </pc:docMkLst>
      <pc:sldChg chg="addSp delSp modSp mod">
        <pc:chgData name="Sharon Young" userId="9f476e44-aa1d-477f-94c5-39242b7c8a27" providerId="ADAL" clId="{304C26AA-7BBE-AB44-9DEF-A781D1F6F8B1}" dt="2021-06-10T04:25:26.248" v="13"/>
        <pc:sldMkLst>
          <pc:docMk/>
          <pc:sldMk cId="1431619527" sldId="1958"/>
        </pc:sldMkLst>
        <pc:spChg chg="mod">
          <ac:chgData name="Sharon Young" userId="9f476e44-aa1d-477f-94c5-39242b7c8a27" providerId="ADAL" clId="{304C26AA-7BBE-AB44-9DEF-A781D1F6F8B1}" dt="2021-06-10T04:25:14.492" v="11" actId="20577"/>
          <ac:spMkLst>
            <pc:docMk/>
            <pc:sldMk cId="1431619527" sldId="1958"/>
            <ac:spMk id="2" creationId="{00000000-0000-0000-0000-000000000000}"/>
          </ac:spMkLst>
        </pc:spChg>
        <pc:spChg chg="add del mod">
          <ac:chgData name="Sharon Young" userId="9f476e44-aa1d-477f-94c5-39242b7c8a27" providerId="ADAL" clId="{304C26AA-7BBE-AB44-9DEF-A781D1F6F8B1}" dt="2021-06-10T04:25:26.248" v="13"/>
          <ac:spMkLst>
            <pc:docMk/>
            <pc:sldMk cId="1431619527" sldId="1958"/>
            <ac:spMk id="4" creationId="{962E9539-479F-3F4D-977C-2F611A61EADA}"/>
          </ac:spMkLst>
        </pc:spChg>
      </pc:sldChg>
      <pc:sldChg chg="modSp mod">
        <pc:chgData name="Sharon Young" userId="9f476e44-aa1d-477f-94c5-39242b7c8a27" providerId="ADAL" clId="{304C26AA-7BBE-AB44-9DEF-A781D1F6F8B1}" dt="2021-06-10T04:27:47.239" v="16" actId="108"/>
        <pc:sldMkLst>
          <pc:docMk/>
          <pc:sldMk cId="3957358923" sldId="1979"/>
        </pc:sldMkLst>
        <pc:spChg chg="mod">
          <ac:chgData name="Sharon Young" userId="9f476e44-aa1d-477f-94c5-39242b7c8a27" providerId="ADAL" clId="{304C26AA-7BBE-AB44-9DEF-A781D1F6F8B1}" dt="2021-06-10T04:27:47.239" v="16" actId="108"/>
          <ac:spMkLst>
            <pc:docMk/>
            <pc:sldMk cId="3957358923" sldId="1979"/>
            <ac:spMk id="6" creationId="{F4A84FA3-E893-4DEA-ABEF-F91CAD8339A3}"/>
          </ac:spMkLst>
        </pc:spChg>
      </pc:sldChg>
    </pc:docChg>
  </pc:docChgLst>
  <pc:docChgLst>
    <pc:chgData name="Sharon Young" userId="9f476e44-aa1d-477f-94c5-39242b7c8a27" providerId="ADAL" clId="{C8585605-92A6-7944-8F6A-2B6D5D8A2691}"/>
    <pc:docChg chg="custSel addSld delSld modSld sldOrd">
      <pc:chgData name="Sharon Young" userId="9f476e44-aa1d-477f-94c5-39242b7c8a27" providerId="ADAL" clId="{C8585605-92A6-7944-8F6A-2B6D5D8A2691}" dt="2021-06-16T15:31:28.101" v="8440" actId="20577"/>
      <pc:docMkLst>
        <pc:docMk/>
      </pc:docMkLst>
      <pc:sldChg chg="modNotesTx">
        <pc:chgData name="Sharon Young" userId="9f476e44-aa1d-477f-94c5-39242b7c8a27" providerId="ADAL" clId="{C8585605-92A6-7944-8F6A-2B6D5D8A2691}" dt="2021-06-16T13:08:37.456" v="721" actId="20577"/>
        <pc:sldMkLst>
          <pc:docMk/>
          <pc:sldMk cId="769675095" sldId="257"/>
        </pc:sldMkLst>
      </pc:sldChg>
      <pc:sldChg chg="addSp delSp modSp mod modNotesTx">
        <pc:chgData name="Sharon Young" userId="9f476e44-aa1d-477f-94c5-39242b7c8a27" providerId="ADAL" clId="{C8585605-92A6-7944-8F6A-2B6D5D8A2691}" dt="2021-06-16T15:01:23.504" v="8115" actId="20577"/>
        <pc:sldMkLst>
          <pc:docMk/>
          <pc:sldMk cId="3040761654" sldId="1954"/>
        </pc:sldMkLst>
        <pc:spChg chg="add del mod">
          <ac:chgData name="Sharon Young" userId="9f476e44-aa1d-477f-94c5-39242b7c8a27" providerId="ADAL" clId="{C8585605-92A6-7944-8F6A-2B6D5D8A2691}" dt="2021-06-16T14:59:08.107" v="7782" actId="478"/>
          <ac:spMkLst>
            <pc:docMk/>
            <pc:sldMk cId="3040761654" sldId="1954"/>
            <ac:spMk id="23" creationId="{7B61F627-238A-654D-9F28-600C8512C6C7}"/>
          </ac:spMkLst>
        </pc:spChg>
      </pc:sldChg>
      <pc:sldChg chg="modNotesTx">
        <pc:chgData name="Sharon Young" userId="9f476e44-aa1d-477f-94c5-39242b7c8a27" providerId="ADAL" clId="{C8585605-92A6-7944-8F6A-2B6D5D8A2691}" dt="2021-06-16T13:39:45.525" v="4470" actId="20577"/>
        <pc:sldMkLst>
          <pc:docMk/>
          <pc:sldMk cId="350189855" sldId="1955"/>
        </pc:sldMkLst>
      </pc:sldChg>
      <pc:sldChg chg="del">
        <pc:chgData name="Sharon Young" userId="9f476e44-aa1d-477f-94c5-39242b7c8a27" providerId="ADAL" clId="{C8585605-92A6-7944-8F6A-2B6D5D8A2691}" dt="2021-06-16T13:41:36.989" v="4474" actId="2696"/>
        <pc:sldMkLst>
          <pc:docMk/>
          <pc:sldMk cId="1661306459" sldId="1957"/>
        </pc:sldMkLst>
      </pc:sldChg>
      <pc:sldChg chg="modNotesTx">
        <pc:chgData name="Sharon Young" userId="9f476e44-aa1d-477f-94c5-39242b7c8a27" providerId="ADAL" clId="{C8585605-92A6-7944-8F6A-2B6D5D8A2691}" dt="2021-06-16T13:12:15.079" v="769" actId="20577"/>
        <pc:sldMkLst>
          <pc:docMk/>
          <pc:sldMk cId="1431619527" sldId="1958"/>
        </pc:sldMkLst>
      </pc:sldChg>
      <pc:sldChg chg="del">
        <pc:chgData name="Sharon Young" userId="9f476e44-aa1d-477f-94c5-39242b7c8a27" providerId="ADAL" clId="{C8585605-92A6-7944-8F6A-2B6D5D8A2691}" dt="2021-06-16T13:41:37.978" v="4475" actId="2696"/>
        <pc:sldMkLst>
          <pc:docMk/>
          <pc:sldMk cId="1186099655" sldId="1962"/>
        </pc:sldMkLst>
      </pc:sldChg>
      <pc:sldChg chg="del">
        <pc:chgData name="Sharon Young" userId="9f476e44-aa1d-477f-94c5-39242b7c8a27" providerId="ADAL" clId="{C8585605-92A6-7944-8F6A-2B6D5D8A2691}" dt="2021-06-15T12:25:50.123" v="651" actId="2696"/>
        <pc:sldMkLst>
          <pc:docMk/>
          <pc:sldMk cId="795512014" sldId="1963"/>
        </pc:sldMkLst>
      </pc:sldChg>
      <pc:sldChg chg="modSp mod modNotesTx">
        <pc:chgData name="Sharon Young" userId="9f476e44-aa1d-477f-94c5-39242b7c8a27" providerId="ADAL" clId="{C8585605-92A6-7944-8F6A-2B6D5D8A2691}" dt="2021-06-16T13:09:43.737" v="761" actId="20577"/>
        <pc:sldMkLst>
          <pc:docMk/>
          <pc:sldMk cId="3320665036" sldId="1966"/>
        </pc:sldMkLst>
        <pc:spChg chg="mod">
          <ac:chgData name="Sharon Young" userId="9f476e44-aa1d-477f-94c5-39242b7c8a27" providerId="ADAL" clId="{C8585605-92A6-7944-8F6A-2B6D5D8A2691}" dt="2021-06-15T12:23:12.124" v="639" actId="14100"/>
          <ac:spMkLst>
            <pc:docMk/>
            <pc:sldMk cId="3320665036" sldId="1966"/>
            <ac:spMk id="8" creationId="{B838236C-0FF8-4CA3-9598-7F40FA15ACAF}"/>
          </ac:spMkLst>
        </pc:spChg>
      </pc:sldChg>
      <pc:sldChg chg="delSp mod modNotesTx">
        <pc:chgData name="Sharon Young" userId="9f476e44-aa1d-477f-94c5-39242b7c8a27" providerId="ADAL" clId="{C8585605-92A6-7944-8F6A-2B6D5D8A2691}" dt="2021-06-16T15:31:28.101" v="8440" actId="20577"/>
        <pc:sldMkLst>
          <pc:docMk/>
          <pc:sldMk cId="1234452447" sldId="1971"/>
        </pc:sldMkLst>
        <pc:spChg chg="del">
          <ac:chgData name="Sharon Young" userId="9f476e44-aa1d-477f-94c5-39242b7c8a27" providerId="ADAL" clId="{C8585605-92A6-7944-8F6A-2B6D5D8A2691}" dt="2021-06-16T14:38:17.025" v="6191" actId="478"/>
          <ac:spMkLst>
            <pc:docMk/>
            <pc:sldMk cId="1234452447" sldId="1971"/>
            <ac:spMk id="2" creationId="{74A9097A-C450-F64E-9C9D-7C268D282329}"/>
          </ac:spMkLst>
        </pc:spChg>
      </pc:sldChg>
      <pc:sldChg chg="modNotesTx">
        <pc:chgData name="Sharon Young" userId="9f476e44-aa1d-477f-94c5-39242b7c8a27" providerId="ADAL" clId="{C8585605-92A6-7944-8F6A-2B6D5D8A2691}" dt="2021-06-16T13:30:56.999" v="3243" actId="20577"/>
        <pc:sldMkLst>
          <pc:docMk/>
          <pc:sldMk cId="3957358923" sldId="1979"/>
        </pc:sldMkLst>
      </pc:sldChg>
      <pc:sldChg chg="modNotesTx">
        <pc:chgData name="Sharon Young" userId="9f476e44-aa1d-477f-94c5-39242b7c8a27" providerId="ADAL" clId="{C8585605-92A6-7944-8F6A-2B6D5D8A2691}" dt="2021-06-16T13:12:34.217" v="771" actId="20577"/>
        <pc:sldMkLst>
          <pc:docMk/>
          <pc:sldMk cId="3594654371" sldId="1981"/>
        </pc:sldMkLst>
      </pc:sldChg>
      <pc:sldChg chg="modNotesTx">
        <pc:chgData name="Sharon Young" userId="9f476e44-aa1d-477f-94c5-39242b7c8a27" providerId="ADAL" clId="{C8585605-92A6-7944-8F6A-2B6D5D8A2691}" dt="2021-06-16T13:43:09.797" v="4671" actId="20577"/>
        <pc:sldMkLst>
          <pc:docMk/>
          <pc:sldMk cId="1752133674" sldId="1982"/>
        </pc:sldMkLst>
      </pc:sldChg>
      <pc:sldChg chg="modNotesTx">
        <pc:chgData name="Sharon Young" userId="9f476e44-aa1d-477f-94c5-39242b7c8a27" providerId="ADAL" clId="{C8585605-92A6-7944-8F6A-2B6D5D8A2691}" dt="2021-06-16T14:58:48.954" v="7779" actId="20577"/>
        <pc:sldMkLst>
          <pc:docMk/>
          <pc:sldMk cId="640851741" sldId="1983"/>
        </pc:sldMkLst>
      </pc:sldChg>
      <pc:sldChg chg="del">
        <pc:chgData name="Sharon Young" userId="9f476e44-aa1d-477f-94c5-39242b7c8a27" providerId="ADAL" clId="{C8585605-92A6-7944-8F6A-2B6D5D8A2691}" dt="2021-06-16T13:41:35.727" v="4473" actId="2696"/>
        <pc:sldMkLst>
          <pc:docMk/>
          <pc:sldMk cId="2487438164" sldId="1984"/>
        </pc:sldMkLst>
      </pc:sldChg>
      <pc:sldChg chg="modNotesTx">
        <pc:chgData name="Sharon Young" userId="9f476e44-aa1d-477f-94c5-39242b7c8a27" providerId="ADAL" clId="{C8585605-92A6-7944-8F6A-2B6D5D8A2691}" dt="2021-06-16T15:28:03.947" v="8123" actId="20577"/>
        <pc:sldMkLst>
          <pc:docMk/>
          <pc:sldMk cId="3468882891" sldId="1985"/>
        </pc:sldMkLst>
      </pc:sldChg>
      <pc:sldChg chg="modNotesTx">
        <pc:chgData name="Sharon Young" userId="9f476e44-aa1d-477f-94c5-39242b7c8a27" providerId="ADAL" clId="{C8585605-92A6-7944-8F6A-2B6D5D8A2691}" dt="2021-06-16T13:30:46.739" v="3240" actId="20577"/>
        <pc:sldMkLst>
          <pc:docMk/>
          <pc:sldMk cId="606347224" sldId="1986"/>
        </pc:sldMkLst>
      </pc:sldChg>
      <pc:sldChg chg="modNotesTx">
        <pc:chgData name="Sharon Young" userId="9f476e44-aa1d-477f-94c5-39242b7c8a27" providerId="ADAL" clId="{C8585605-92A6-7944-8F6A-2B6D5D8A2691}" dt="2021-06-16T13:40:01.469" v="4472" actId="20577"/>
        <pc:sldMkLst>
          <pc:docMk/>
          <pc:sldMk cId="4289345069" sldId="1987"/>
        </pc:sldMkLst>
      </pc:sldChg>
      <pc:sldChg chg="addSp delSp modSp add mod ord modNotesTx">
        <pc:chgData name="Sharon Young" userId="9f476e44-aa1d-477f-94c5-39242b7c8a27" providerId="ADAL" clId="{C8585605-92A6-7944-8F6A-2B6D5D8A2691}" dt="2021-06-16T14:35:49.554" v="6028" actId="313"/>
        <pc:sldMkLst>
          <pc:docMk/>
          <pc:sldMk cId="1392029496" sldId="1988"/>
        </pc:sldMkLst>
        <pc:spChg chg="mod">
          <ac:chgData name="Sharon Young" userId="9f476e44-aa1d-477f-94c5-39242b7c8a27" providerId="ADAL" clId="{C8585605-92A6-7944-8F6A-2B6D5D8A2691}" dt="2021-06-16T14:28:31.844" v="4763" actId="20577"/>
          <ac:spMkLst>
            <pc:docMk/>
            <pc:sldMk cId="1392029496" sldId="1988"/>
            <ac:spMk id="2" creationId="{875FDF7C-3D25-4C92-8570-1CB4A7C17CD9}"/>
          </ac:spMkLst>
        </pc:spChg>
        <pc:spChg chg="del">
          <ac:chgData name="Sharon Young" userId="9f476e44-aa1d-477f-94c5-39242b7c8a27" providerId="ADAL" clId="{C8585605-92A6-7944-8F6A-2B6D5D8A2691}" dt="2021-06-16T13:49:07.431" v="4674" actId="478"/>
          <ac:spMkLst>
            <pc:docMk/>
            <pc:sldMk cId="1392029496" sldId="1988"/>
            <ac:spMk id="6" creationId="{DA7BE087-05C9-9F48-A416-A0C2524BC675}"/>
          </ac:spMkLst>
        </pc:spChg>
        <pc:spChg chg="add mod">
          <ac:chgData name="Sharon Young" userId="9f476e44-aa1d-477f-94c5-39242b7c8a27" providerId="ADAL" clId="{C8585605-92A6-7944-8F6A-2B6D5D8A2691}" dt="2021-06-16T14:35:01.120" v="5908" actId="20577"/>
          <ac:spMkLst>
            <pc:docMk/>
            <pc:sldMk cId="1392029496" sldId="1988"/>
            <ac:spMk id="7" creationId="{EA377FF7-AA5A-3046-828C-7F43C4D0A366}"/>
          </ac:spMkLst>
        </pc:spChg>
        <pc:spChg chg="mod">
          <ac:chgData name="Sharon Young" userId="9f476e44-aa1d-477f-94c5-39242b7c8a27" providerId="ADAL" clId="{C8585605-92A6-7944-8F6A-2B6D5D8A2691}" dt="2021-06-16T13:49:23.608" v="4708" actId="5793"/>
          <ac:spMkLst>
            <pc:docMk/>
            <pc:sldMk cId="1392029496" sldId="1988"/>
            <ac:spMk id="20" creationId="{36EE931F-39A8-495F-9269-BA667C14DF67}"/>
          </ac:spMkLst>
        </pc:spChg>
        <pc:picChg chg="add mod">
          <ac:chgData name="Sharon Young" userId="9f476e44-aa1d-477f-94c5-39242b7c8a27" providerId="ADAL" clId="{C8585605-92A6-7944-8F6A-2B6D5D8A2691}" dt="2021-06-16T14:26:18.596" v="4745" actId="1076"/>
          <ac:picMkLst>
            <pc:docMk/>
            <pc:sldMk cId="1392029496" sldId="1988"/>
            <ac:picMk id="3" creationId="{7D5116A1-9C29-5345-B757-5A200903F5D7}"/>
          </ac:picMkLst>
        </pc:picChg>
        <pc:picChg chg="del">
          <ac:chgData name="Sharon Young" userId="9f476e44-aa1d-477f-94c5-39242b7c8a27" providerId="ADAL" clId="{C8585605-92A6-7944-8F6A-2B6D5D8A2691}" dt="2021-06-16T13:49:26.636" v="4709" actId="478"/>
          <ac:picMkLst>
            <pc:docMk/>
            <pc:sldMk cId="1392029496" sldId="1988"/>
            <ac:picMk id="5" creationId="{E53D985A-B515-A540-BD86-DD2D616A950E}"/>
          </ac:picMkLst>
        </pc:picChg>
      </pc:sldChg>
      <pc:sldChg chg="delSp add del mod">
        <pc:chgData name="Sharon Young" userId="9f476e44-aa1d-477f-94c5-39242b7c8a27" providerId="ADAL" clId="{C8585605-92A6-7944-8F6A-2B6D5D8A2691}" dt="2021-06-16T14:58:58.827" v="7780" actId="2696"/>
        <pc:sldMkLst>
          <pc:docMk/>
          <pc:sldMk cId="1141328392" sldId="1989"/>
        </pc:sldMkLst>
        <pc:spChg chg="del">
          <ac:chgData name="Sharon Young" userId="9f476e44-aa1d-477f-94c5-39242b7c8a27" providerId="ADAL" clId="{C8585605-92A6-7944-8F6A-2B6D5D8A2691}" dt="2021-06-16T14:54:59.810" v="7771" actId="478"/>
          <ac:spMkLst>
            <pc:docMk/>
            <pc:sldMk cId="1141328392" sldId="1989"/>
            <ac:spMk id="6" creationId="{6F7F9751-B0A3-48FD-8683-06ACCB23FE7F}"/>
          </ac:spMkLst>
        </pc:spChg>
        <pc:spChg chg="del">
          <ac:chgData name="Sharon Young" userId="9f476e44-aa1d-477f-94c5-39242b7c8a27" providerId="ADAL" clId="{C8585605-92A6-7944-8F6A-2B6D5D8A2691}" dt="2021-06-16T14:55:01.310" v="7772" actId="478"/>
          <ac:spMkLst>
            <pc:docMk/>
            <pc:sldMk cId="1141328392" sldId="1989"/>
            <ac:spMk id="8" creationId="{8EF2A87C-6E88-495C-8E9D-4A83B3C1CBF4}"/>
          </ac:spMkLst>
        </pc:spChg>
        <pc:picChg chg="del">
          <ac:chgData name="Sharon Young" userId="9f476e44-aa1d-477f-94c5-39242b7c8a27" providerId="ADAL" clId="{C8585605-92A6-7944-8F6A-2B6D5D8A2691}" dt="2021-06-16T14:55:07.325" v="7778" actId="478"/>
          <ac:picMkLst>
            <pc:docMk/>
            <pc:sldMk cId="1141328392" sldId="1989"/>
            <ac:picMk id="5" creationId="{A81BC4E6-F2AA-48C4-AF72-EA84446CCB02}"/>
          </ac:picMkLst>
        </pc:picChg>
        <pc:picChg chg="del">
          <ac:chgData name="Sharon Young" userId="9f476e44-aa1d-477f-94c5-39242b7c8a27" providerId="ADAL" clId="{C8585605-92A6-7944-8F6A-2B6D5D8A2691}" dt="2021-06-16T14:55:04.459" v="7775" actId="478"/>
          <ac:picMkLst>
            <pc:docMk/>
            <pc:sldMk cId="1141328392" sldId="1989"/>
            <ac:picMk id="9" creationId="{9E0661EF-36ED-46BD-AD2A-72A465ADA2D6}"/>
          </ac:picMkLst>
        </pc:picChg>
        <pc:picChg chg="del">
          <ac:chgData name="Sharon Young" userId="9f476e44-aa1d-477f-94c5-39242b7c8a27" providerId="ADAL" clId="{C8585605-92A6-7944-8F6A-2B6D5D8A2691}" dt="2021-06-16T14:54:56.706" v="7770" actId="478"/>
          <ac:picMkLst>
            <pc:docMk/>
            <pc:sldMk cId="1141328392" sldId="1989"/>
            <ac:picMk id="10" creationId="{F6055D09-547C-48A4-9424-8054C11399EA}"/>
          </ac:picMkLst>
        </pc:picChg>
        <pc:picChg chg="del">
          <ac:chgData name="Sharon Young" userId="9f476e44-aa1d-477f-94c5-39242b7c8a27" providerId="ADAL" clId="{C8585605-92A6-7944-8F6A-2B6D5D8A2691}" dt="2021-06-16T14:55:02.540" v="7773" actId="478"/>
          <ac:picMkLst>
            <pc:docMk/>
            <pc:sldMk cId="1141328392" sldId="1989"/>
            <ac:picMk id="11" creationId="{31673B46-A710-4FE3-AC0E-7090C4C4BDE4}"/>
          </ac:picMkLst>
        </pc:picChg>
        <pc:picChg chg="del">
          <ac:chgData name="Sharon Young" userId="9f476e44-aa1d-477f-94c5-39242b7c8a27" providerId="ADAL" clId="{C8585605-92A6-7944-8F6A-2B6D5D8A2691}" dt="2021-06-16T14:55:05.525" v="7776" actId="478"/>
          <ac:picMkLst>
            <pc:docMk/>
            <pc:sldMk cId="1141328392" sldId="1989"/>
            <ac:picMk id="12" creationId="{A2017936-1784-41AA-9F3B-0215C336C4DC}"/>
          </ac:picMkLst>
        </pc:picChg>
        <pc:picChg chg="del">
          <ac:chgData name="Sharon Young" userId="9f476e44-aa1d-477f-94c5-39242b7c8a27" providerId="ADAL" clId="{C8585605-92A6-7944-8F6A-2B6D5D8A2691}" dt="2021-06-16T14:55:03.440" v="7774" actId="478"/>
          <ac:picMkLst>
            <pc:docMk/>
            <pc:sldMk cId="1141328392" sldId="1989"/>
            <ac:picMk id="13" creationId="{6072AB6B-8093-4650-AD2F-7421405B3AE4}"/>
          </ac:picMkLst>
        </pc:picChg>
        <pc:picChg chg="del">
          <ac:chgData name="Sharon Young" userId="9f476e44-aa1d-477f-94c5-39242b7c8a27" providerId="ADAL" clId="{C8585605-92A6-7944-8F6A-2B6D5D8A2691}" dt="2021-06-16T14:55:06.350" v="7777" actId="478"/>
          <ac:picMkLst>
            <pc:docMk/>
            <pc:sldMk cId="1141328392" sldId="1989"/>
            <ac:picMk id="14" creationId="{43F624C5-7B13-41EC-A490-072BD8E1E0EE}"/>
          </ac:picMkLst>
        </pc:picChg>
      </pc:sldChg>
    </pc:docChg>
  </pc:docChgLst>
  <pc:docChgLst>
    <pc:chgData name="Sharon Young" userId="9f476e44-aa1d-477f-94c5-39242b7c8a27" providerId="ADAL" clId="{8E848A0E-C6EB-4442-BAFA-C4B540C6B17A}"/>
    <pc:docChg chg="undo custSel addSld delSld modSld">
      <pc:chgData name="Sharon Young" userId="9f476e44-aa1d-477f-94c5-39242b7c8a27" providerId="ADAL" clId="{8E848A0E-C6EB-4442-BAFA-C4B540C6B17A}" dt="2021-06-11T18:04:46.831" v="2309" actId="20577"/>
      <pc:docMkLst>
        <pc:docMk/>
      </pc:docMkLst>
      <pc:sldChg chg="modNotesTx">
        <pc:chgData name="Sharon Young" userId="9f476e44-aa1d-477f-94c5-39242b7c8a27" providerId="ADAL" clId="{8E848A0E-C6EB-4442-BAFA-C4B540C6B17A}" dt="2021-06-11T18:02:21.143" v="2199" actId="20577"/>
        <pc:sldMkLst>
          <pc:docMk/>
          <pc:sldMk cId="769675095" sldId="257"/>
        </pc:sldMkLst>
      </pc:sldChg>
      <pc:sldChg chg="modSp add del mod modNotesTx">
        <pc:chgData name="Sharon Young" userId="9f476e44-aa1d-477f-94c5-39242b7c8a27" providerId="ADAL" clId="{8E848A0E-C6EB-4442-BAFA-C4B540C6B17A}" dt="2021-06-11T17:58:16.574" v="1762" actId="20577"/>
        <pc:sldMkLst>
          <pc:docMk/>
          <pc:sldMk cId="3081074109" sldId="258"/>
        </pc:sldMkLst>
        <pc:spChg chg="mod">
          <ac:chgData name="Sharon Young" userId="9f476e44-aa1d-477f-94c5-39242b7c8a27" providerId="ADAL" clId="{8E848A0E-C6EB-4442-BAFA-C4B540C6B17A}" dt="2021-06-11T17:58:16.574" v="1762" actId="20577"/>
          <ac:spMkLst>
            <pc:docMk/>
            <pc:sldMk cId="3081074109" sldId="258"/>
            <ac:spMk id="4" creationId="{1E56AB7F-5956-BC4B-A17D-13CEFC0A4831}"/>
          </ac:spMkLst>
        </pc:spChg>
      </pc:sldChg>
      <pc:sldChg chg="modNotesTx">
        <pc:chgData name="Sharon Young" userId="9f476e44-aa1d-477f-94c5-39242b7c8a27" providerId="ADAL" clId="{8E848A0E-C6EB-4442-BAFA-C4B540C6B17A}" dt="2021-06-11T18:04:32.717" v="2276" actId="20577"/>
        <pc:sldMkLst>
          <pc:docMk/>
          <pc:sldMk cId="3040761654" sldId="1954"/>
        </pc:sldMkLst>
      </pc:sldChg>
      <pc:sldChg chg="modNotesTx">
        <pc:chgData name="Sharon Young" userId="9f476e44-aa1d-477f-94c5-39242b7c8a27" providerId="ADAL" clId="{8E848A0E-C6EB-4442-BAFA-C4B540C6B17A}" dt="2021-06-11T18:03:59.254" v="2257" actId="20577"/>
        <pc:sldMkLst>
          <pc:docMk/>
          <pc:sldMk cId="350189855" sldId="1955"/>
        </pc:sldMkLst>
      </pc:sldChg>
      <pc:sldChg chg="modNotesTx">
        <pc:chgData name="Sharon Young" userId="9f476e44-aa1d-477f-94c5-39242b7c8a27" providerId="ADAL" clId="{8E848A0E-C6EB-4442-BAFA-C4B540C6B17A}" dt="2021-06-11T18:04:09.634" v="2265" actId="20577"/>
        <pc:sldMkLst>
          <pc:docMk/>
          <pc:sldMk cId="1661306459" sldId="1957"/>
        </pc:sldMkLst>
      </pc:sldChg>
      <pc:sldChg chg="modNotesTx">
        <pc:chgData name="Sharon Young" userId="9f476e44-aa1d-477f-94c5-39242b7c8a27" providerId="ADAL" clId="{8E848A0E-C6EB-4442-BAFA-C4B540C6B17A}" dt="2021-06-11T18:03:46.819" v="2249" actId="20577"/>
        <pc:sldMkLst>
          <pc:docMk/>
          <pc:sldMk cId="1431619527" sldId="1958"/>
        </pc:sldMkLst>
      </pc:sldChg>
      <pc:sldChg chg="modNotesTx">
        <pc:chgData name="Sharon Young" userId="9f476e44-aa1d-477f-94c5-39242b7c8a27" providerId="ADAL" clId="{8E848A0E-C6EB-4442-BAFA-C4B540C6B17A}" dt="2021-06-11T18:04:03.976" v="2261" actId="20577"/>
        <pc:sldMkLst>
          <pc:docMk/>
          <pc:sldMk cId="1186099655" sldId="1962"/>
        </pc:sldMkLst>
      </pc:sldChg>
      <pc:sldChg chg="modNotesTx">
        <pc:chgData name="Sharon Young" userId="9f476e44-aa1d-477f-94c5-39242b7c8a27" providerId="ADAL" clId="{8E848A0E-C6EB-4442-BAFA-C4B540C6B17A}" dt="2021-06-11T18:04:18.258" v="2273" actId="20577"/>
        <pc:sldMkLst>
          <pc:docMk/>
          <pc:sldMk cId="795512014" sldId="1963"/>
        </pc:sldMkLst>
      </pc:sldChg>
      <pc:sldChg chg="addSp delSp modSp mod modNotesTx">
        <pc:chgData name="Sharon Young" userId="9f476e44-aa1d-477f-94c5-39242b7c8a27" providerId="ADAL" clId="{8E848A0E-C6EB-4442-BAFA-C4B540C6B17A}" dt="2021-06-11T18:03:15.863" v="2245" actId="20577"/>
        <pc:sldMkLst>
          <pc:docMk/>
          <pc:sldMk cId="3320665036" sldId="1966"/>
        </pc:sldMkLst>
        <pc:spChg chg="mod">
          <ac:chgData name="Sharon Young" userId="9f476e44-aa1d-477f-94c5-39242b7c8a27" providerId="ADAL" clId="{8E848A0E-C6EB-4442-BAFA-C4B540C6B17A}" dt="2021-06-11T17:59:19.557" v="1768" actId="1076"/>
          <ac:spMkLst>
            <pc:docMk/>
            <pc:sldMk cId="3320665036" sldId="1966"/>
            <ac:spMk id="4" creationId="{F2DA8676-0A97-4D66-A6A3-8AF1CFFA9309}"/>
          </ac:spMkLst>
        </pc:spChg>
        <pc:spChg chg="mod">
          <ac:chgData name="Sharon Young" userId="9f476e44-aa1d-477f-94c5-39242b7c8a27" providerId="ADAL" clId="{8E848A0E-C6EB-4442-BAFA-C4B540C6B17A}" dt="2021-06-11T17:59:28.592" v="1771" actId="1076"/>
          <ac:spMkLst>
            <pc:docMk/>
            <pc:sldMk cId="3320665036" sldId="1966"/>
            <ac:spMk id="6" creationId="{80BB9258-BE12-407F-ACE7-DF7B8AC6FD58}"/>
          </ac:spMkLst>
        </pc:spChg>
        <pc:spChg chg="mod">
          <ac:chgData name="Sharon Young" userId="9f476e44-aa1d-477f-94c5-39242b7c8a27" providerId="ADAL" clId="{8E848A0E-C6EB-4442-BAFA-C4B540C6B17A}" dt="2021-06-11T17:58:30.094" v="1764" actId="12"/>
          <ac:spMkLst>
            <pc:docMk/>
            <pc:sldMk cId="3320665036" sldId="1966"/>
            <ac:spMk id="7" creationId="{FC7C6C81-D3EE-4556-B4D6-9201DE5CBF5D}"/>
          </ac:spMkLst>
        </pc:spChg>
        <pc:spChg chg="mod">
          <ac:chgData name="Sharon Young" userId="9f476e44-aa1d-477f-94c5-39242b7c8a27" providerId="ADAL" clId="{8E848A0E-C6EB-4442-BAFA-C4B540C6B17A}" dt="2021-06-11T17:59:32.909" v="1773" actId="14100"/>
          <ac:spMkLst>
            <pc:docMk/>
            <pc:sldMk cId="3320665036" sldId="1966"/>
            <ac:spMk id="8" creationId="{B838236C-0FF8-4CA3-9598-7F40FA15ACAF}"/>
          </ac:spMkLst>
        </pc:spChg>
        <pc:picChg chg="add mod">
          <ac:chgData name="Sharon Young" userId="9f476e44-aa1d-477f-94c5-39242b7c8a27" providerId="ADAL" clId="{8E848A0E-C6EB-4442-BAFA-C4B540C6B17A}" dt="2021-06-11T17:59:39.264" v="1774" actId="14100"/>
          <ac:picMkLst>
            <pc:docMk/>
            <pc:sldMk cId="3320665036" sldId="1966"/>
            <ac:picMk id="2" creationId="{C0C1ED7A-4D95-7D4E-9EDE-87F2FF7B3906}"/>
          </ac:picMkLst>
        </pc:picChg>
        <pc:picChg chg="mod">
          <ac:chgData name="Sharon Young" userId="9f476e44-aa1d-477f-94c5-39242b7c8a27" providerId="ADAL" clId="{8E848A0E-C6EB-4442-BAFA-C4B540C6B17A}" dt="2021-06-11T17:59:24.893" v="1770" actId="1076"/>
          <ac:picMkLst>
            <pc:docMk/>
            <pc:sldMk cId="3320665036" sldId="1966"/>
            <ac:picMk id="3" creationId="{0A698AD5-8566-4EEB-91E3-67376FC6C2A9}"/>
          </ac:picMkLst>
        </pc:picChg>
        <pc:picChg chg="del">
          <ac:chgData name="Sharon Young" userId="9f476e44-aa1d-477f-94c5-39242b7c8a27" providerId="ADAL" clId="{8E848A0E-C6EB-4442-BAFA-C4B540C6B17A}" dt="2021-06-11T17:58:25.354" v="1763" actId="478"/>
          <ac:picMkLst>
            <pc:docMk/>
            <pc:sldMk cId="3320665036" sldId="1966"/>
            <ac:picMk id="13" creationId="{ED216DDB-A4C1-45A3-B78C-F6FA68E80774}"/>
          </ac:picMkLst>
        </pc:picChg>
      </pc:sldChg>
      <pc:sldChg chg="modSp mod modNotesTx">
        <pc:chgData name="Sharon Young" userId="9f476e44-aa1d-477f-94c5-39242b7c8a27" providerId="ADAL" clId="{8E848A0E-C6EB-4442-BAFA-C4B540C6B17A}" dt="2021-06-11T18:02:32.229" v="2201" actId="20577"/>
        <pc:sldMkLst>
          <pc:docMk/>
          <pc:sldMk cId="2521782179" sldId="1968"/>
        </pc:sldMkLst>
        <pc:spChg chg="mod">
          <ac:chgData name="Sharon Young" userId="9f476e44-aa1d-477f-94c5-39242b7c8a27" providerId="ADAL" clId="{8E848A0E-C6EB-4442-BAFA-C4B540C6B17A}" dt="2021-06-11T17:16:24.650" v="928" actId="20577"/>
          <ac:spMkLst>
            <pc:docMk/>
            <pc:sldMk cId="2521782179" sldId="1968"/>
            <ac:spMk id="6" creationId="{F4A84FA3-E893-4DEA-ABEF-F91CAD8339A3}"/>
          </ac:spMkLst>
        </pc:spChg>
        <pc:spChg chg="mod">
          <ac:chgData name="Sharon Young" userId="9f476e44-aa1d-477f-94c5-39242b7c8a27" providerId="ADAL" clId="{8E848A0E-C6EB-4442-BAFA-C4B540C6B17A}" dt="2021-06-11T17:15:18.330" v="901" actId="688"/>
          <ac:spMkLst>
            <pc:docMk/>
            <pc:sldMk cId="2521782179" sldId="1968"/>
            <ac:spMk id="9" creationId="{524C6322-878F-4EAA-B7A4-EE3A8A627E15}"/>
          </ac:spMkLst>
        </pc:spChg>
      </pc:sldChg>
      <pc:sldChg chg="modNotesTx">
        <pc:chgData name="Sharon Young" userId="9f476e44-aa1d-477f-94c5-39242b7c8a27" providerId="ADAL" clId="{8E848A0E-C6EB-4442-BAFA-C4B540C6B17A}" dt="2021-06-11T18:04:46.831" v="2309" actId="20577"/>
        <pc:sldMkLst>
          <pc:docMk/>
          <pc:sldMk cId="1234452447" sldId="1971"/>
        </pc:sldMkLst>
      </pc:sldChg>
      <pc:sldChg chg="modNotesTx">
        <pc:chgData name="Sharon Young" userId="9f476e44-aa1d-477f-94c5-39242b7c8a27" providerId="ADAL" clId="{8E848A0E-C6EB-4442-BAFA-C4B540C6B17A}" dt="2021-06-11T18:03:53.434" v="2251" actId="20577"/>
        <pc:sldMkLst>
          <pc:docMk/>
          <pc:sldMk cId="3957358923" sldId="1979"/>
        </pc:sldMkLst>
      </pc:sldChg>
      <pc:sldChg chg="modSp mod">
        <pc:chgData name="Sharon Young" userId="9f476e44-aa1d-477f-94c5-39242b7c8a27" providerId="ADAL" clId="{8E848A0E-C6EB-4442-BAFA-C4B540C6B17A}" dt="2021-06-11T17:15:57.246" v="919" actId="20577"/>
        <pc:sldMkLst>
          <pc:docMk/>
          <pc:sldMk cId="1752133674" sldId="1982"/>
        </pc:sldMkLst>
        <pc:spChg chg="mod">
          <ac:chgData name="Sharon Young" userId="9f476e44-aa1d-477f-94c5-39242b7c8a27" providerId="ADAL" clId="{8E848A0E-C6EB-4442-BAFA-C4B540C6B17A}" dt="2021-06-11T17:15:57.246" v="919" actId="20577"/>
          <ac:spMkLst>
            <pc:docMk/>
            <pc:sldMk cId="1752133674" sldId="1982"/>
            <ac:spMk id="2" creationId="{EF1BF491-AA62-A94D-AC3D-5F76CD1C8D9E}"/>
          </ac:spMkLst>
        </pc:spChg>
      </pc:sldChg>
      <pc:sldChg chg="modNotesTx">
        <pc:chgData name="Sharon Young" userId="9f476e44-aa1d-477f-94c5-39242b7c8a27" providerId="ADAL" clId="{8E848A0E-C6EB-4442-BAFA-C4B540C6B17A}" dt="2021-06-11T18:04:28.382" v="2274" actId="20577"/>
        <pc:sldMkLst>
          <pc:docMk/>
          <pc:sldMk cId="640851741" sldId="1983"/>
        </pc:sldMkLst>
      </pc:sldChg>
      <pc:sldChg chg="modNotesTx">
        <pc:chgData name="Sharon Young" userId="9f476e44-aa1d-477f-94c5-39242b7c8a27" providerId="ADAL" clId="{8E848A0E-C6EB-4442-BAFA-C4B540C6B17A}" dt="2021-06-11T18:04:14.541" v="2269" actId="20577"/>
        <pc:sldMkLst>
          <pc:docMk/>
          <pc:sldMk cId="2487438164" sldId="1984"/>
        </pc:sldMkLst>
      </pc:sldChg>
      <pc:sldChg chg="modNotesTx">
        <pc:chgData name="Sharon Young" userId="9f476e44-aa1d-477f-94c5-39242b7c8a27" providerId="ADAL" clId="{8E848A0E-C6EB-4442-BAFA-C4B540C6B17A}" dt="2021-06-11T18:03:37.835" v="2247" actId="20577"/>
        <pc:sldMkLst>
          <pc:docMk/>
          <pc:sldMk cId="3468882891" sldId="1985"/>
        </pc:sldMkLst>
      </pc:sldChg>
      <pc:sldChg chg="modNotesTx">
        <pc:chgData name="Sharon Young" userId="9f476e44-aa1d-477f-94c5-39242b7c8a27" providerId="ADAL" clId="{8E848A0E-C6EB-4442-BAFA-C4B540C6B17A}" dt="2021-06-11T18:04:40.057" v="2307" actId="20577"/>
        <pc:sldMkLst>
          <pc:docMk/>
          <pc:sldMk cId="1929584527" sldId="1986"/>
        </pc:sldMkLst>
      </pc:sldChg>
    </pc:docChg>
  </pc:docChgLst>
  <pc:docChgLst>
    <pc:chgData name="Sharon Young" userId="9f476e44-aa1d-477f-94c5-39242b7c8a27" providerId="ADAL" clId="{C84AB6BC-DBD2-5C47-A8DE-0A07478FC567}"/>
    <pc:docChg chg="custSel delSld modSld">
      <pc:chgData name="Sharon Young" userId="9f476e44-aa1d-477f-94c5-39242b7c8a27" providerId="ADAL" clId="{C84AB6BC-DBD2-5C47-A8DE-0A07478FC567}" dt="2021-06-12T18:58:31.791" v="3439" actId="20577"/>
      <pc:docMkLst>
        <pc:docMk/>
      </pc:docMkLst>
      <pc:sldChg chg="addSp delSp modSp mod modNotesTx">
        <pc:chgData name="Sharon Young" userId="9f476e44-aa1d-477f-94c5-39242b7c8a27" providerId="ADAL" clId="{C84AB6BC-DBD2-5C47-A8DE-0A07478FC567}" dt="2021-06-12T16:44:47.831" v="392" actId="20577"/>
        <pc:sldMkLst>
          <pc:docMk/>
          <pc:sldMk cId="769675095" sldId="257"/>
        </pc:sldMkLst>
        <pc:picChg chg="add mod">
          <ac:chgData name="Sharon Young" userId="9f476e44-aa1d-477f-94c5-39242b7c8a27" providerId="ADAL" clId="{C84AB6BC-DBD2-5C47-A8DE-0A07478FC567}" dt="2021-06-12T16:41:08.805" v="5" actId="1076"/>
          <ac:picMkLst>
            <pc:docMk/>
            <pc:sldMk cId="769675095" sldId="257"/>
            <ac:picMk id="7" creationId="{36FA2472-9F5F-4D87-9C3B-C248670A1889}"/>
          </ac:picMkLst>
        </pc:picChg>
        <pc:picChg chg="del">
          <ac:chgData name="Sharon Young" userId="9f476e44-aa1d-477f-94c5-39242b7c8a27" providerId="ADAL" clId="{C84AB6BC-DBD2-5C47-A8DE-0A07478FC567}" dt="2021-06-12T16:40:54.643" v="0" actId="478"/>
          <ac:picMkLst>
            <pc:docMk/>
            <pc:sldMk cId="769675095" sldId="257"/>
            <ac:picMk id="1026" creationId="{E435990D-AD0E-4DFF-ACDB-27D702788468}"/>
          </ac:picMkLst>
        </pc:picChg>
      </pc:sldChg>
      <pc:sldChg chg="modNotesTx">
        <pc:chgData name="Sharon Young" userId="9f476e44-aa1d-477f-94c5-39242b7c8a27" providerId="ADAL" clId="{C84AB6BC-DBD2-5C47-A8DE-0A07478FC567}" dt="2021-06-12T16:49:32.777" v="791" actId="20577"/>
        <pc:sldMkLst>
          <pc:docMk/>
          <pc:sldMk cId="3081074109" sldId="258"/>
        </pc:sldMkLst>
      </pc:sldChg>
      <pc:sldChg chg="addSp delSp modSp mod">
        <pc:chgData name="Sharon Young" userId="9f476e44-aa1d-477f-94c5-39242b7c8a27" providerId="ADAL" clId="{C84AB6BC-DBD2-5C47-A8DE-0A07478FC567}" dt="2021-06-12T18:56:14.895" v="3141" actId="1076"/>
        <pc:sldMkLst>
          <pc:docMk/>
          <pc:sldMk cId="350189855" sldId="1955"/>
        </pc:sldMkLst>
        <pc:spChg chg="mod">
          <ac:chgData name="Sharon Young" userId="9f476e44-aa1d-477f-94c5-39242b7c8a27" providerId="ADAL" clId="{C84AB6BC-DBD2-5C47-A8DE-0A07478FC567}" dt="2021-06-12T18:41:02.570" v="1929" actId="20577"/>
          <ac:spMkLst>
            <pc:docMk/>
            <pc:sldMk cId="350189855" sldId="1955"/>
            <ac:spMk id="2" creationId="{875FDF7C-3D25-4C92-8570-1CB4A7C17CD9}"/>
          </ac:spMkLst>
        </pc:spChg>
        <pc:picChg chg="add del mod">
          <ac:chgData name="Sharon Young" userId="9f476e44-aa1d-477f-94c5-39242b7c8a27" providerId="ADAL" clId="{C84AB6BC-DBD2-5C47-A8DE-0A07478FC567}" dt="2021-06-12T18:54:50.871" v="3138" actId="478"/>
          <ac:picMkLst>
            <pc:docMk/>
            <pc:sldMk cId="350189855" sldId="1955"/>
            <ac:picMk id="3" creationId="{F7BD5D40-A4B2-8446-AFD4-D7DAAF7AC8B3}"/>
          </ac:picMkLst>
        </pc:picChg>
        <pc:picChg chg="del">
          <ac:chgData name="Sharon Young" userId="9f476e44-aa1d-477f-94c5-39242b7c8a27" providerId="ADAL" clId="{C84AB6BC-DBD2-5C47-A8DE-0A07478FC567}" dt="2021-06-12T18:40:04.968" v="1839" actId="478"/>
          <ac:picMkLst>
            <pc:docMk/>
            <pc:sldMk cId="350189855" sldId="1955"/>
            <ac:picMk id="4" creationId="{EAD00D40-D4C7-42EA-BF9B-14FCFD2B1656}"/>
          </ac:picMkLst>
        </pc:picChg>
        <pc:picChg chg="add mod">
          <ac:chgData name="Sharon Young" userId="9f476e44-aa1d-477f-94c5-39242b7c8a27" providerId="ADAL" clId="{C84AB6BC-DBD2-5C47-A8DE-0A07478FC567}" dt="2021-06-12T18:56:14.895" v="3141" actId="1076"/>
          <ac:picMkLst>
            <pc:docMk/>
            <pc:sldMk cId="350189855" sldId="1955"/>
            <ac:picMk id="5" creationId="{E53D985A-B515-A540-BD86-DD2D616A950E}"/>
          </ac:picMkLst>
        </pc:picChg>
      </pc:sldChg>
      <pc:sldChg chg="addSp delSp modSp mod modNotesTx">
        <pc:chgData name="Sharon Young" userId="9f476e44-aa1d-477f-94c5-39242b7c8a27" providerId="ADAL" clId="{C84AB6BC-DBD2-5C47-A8DE-0A07478FC567}" dt="2021-06-12T17:18:49.148" v="1023" actId="20577"/>
        <pc:sldMkLst>
          <pc:docMk/>
          <pc:sldMk cId="3320665036" sldId="1966"/>
        </pc:sldMkLst>
        <pc:spChg chg="mod">
          <ac:chgData name="Sharon Young" userId="9f476e44-aa1d-477f-94c5-39242b7c8a27" providerId="ADAL" clId="{C84AB6BC-DBD2-5C47-A8DE-0A07478FC567}" dt="2021-06-12T17:16:18.518" v="863" actId="1076"/>
          <ac:spMkLst>
            <pc:docMk/>
            <pc:sldMk cId="3320665036" sldId="1966"/>
            <ac:spMk id="8" creationId="{B838236C-0FF8-4CA3-9598-7F40FA15ACAF}"/>
          </ac:spMkLst>
        </pc:spChg>
        <pc:picChg chg="del mod">
          <ac:chgData name="Sharon Young" userId="9f476e44-aa1d-477f-94c5-39242b7c8a27" providerId="ADAL" clId="{C84AB6BC-DBD2-5C47-A8DE-0A07478FC567}" dt="2021-06-12T17:07:04.728" v="858" actId="478"/>
          <ac:picMkLst>
            <pc:docMk/>
            <pc:sldMk cId="3320665036" sldId="1966"/>
            <ac:picMk id="2" creationId="{C0C1ED7A-4D95-7D4E-9EDE-87F2FF7B3906}"/>
          </ac:picMkLst>
        </pc:picChg>
        <pc:picChg chg="add mod">
          <ac:chgData name="Sharon Young" userId="9f476e44-aa1d-477f-94c5-39242b7c8a27" providerId="ADAL" clId="{C84AB6BC-DBD2-5C47-A8DE-0A07478FC567}" dt="2021-06-12T17:16:28.745" v="867" actId="1076"/>
          <ac:picMkLst>
            <pc:docMk/>
            <pc:sldMk cId="3320665036" sldId="1966"/>
            <ac:picMk id="5" creationId="{1F034D10-F918-C140-B24F-DC9D80B42635}"/>
          </ac:picMkLst>
        </pc:picChg>
      </pc:sldChg>
      <pc:sldChg chg="modSp mod modNotesTx">
        <pc:chgData name="Sharon Young" userId="9f476e44-aa1d-477f-94c5-39242b7c8a27" providerId="ADAL" clId="{C84AB6BC-DBD2-5C47-A8DE-0A07478FC567}" dt="2021-06-12T16:47:03.773" v="534" actId="20577"/>
        <pc:sldMkLst>
          <pc:docMk/>
          <pc:sldMk cId="2521782179" sldId="1968"/>
        </pc:sldMkLst>
        <pc:spChg chg="mod">
          <ac:chgData name="Sharon Young" userId="9f476e44-aa1d-477f-94c5-39242b7c8a27" providerId="ADAL" clId="{C84AB6BC-DBD2-5C47-A8DE-0A07478FC567}" dt="2021-06-12T16:47:03.773" v="534" actId="20577"/>
          <ac:spMkLst>
            <pc:docMk/>
            <pc:sldMk cId="2521782179" sldId="1968"/>
            <ac:spMk id="6" creationId="{F4A84FA3-E893-4DEA-ABEF-F91CAD8339A3}"/>
          </ac:spMkLst>
        </pc:spChg>
      </pc:sldChg>
      <pc:sldChg chg="addSp modSp mod modNotesTx">
        <pc:chgData name="Sharon Young" userId="9f476e44-aa1d-477f-94c5-39242b7c8a27" providerId="ADAL" clId="{C84AB6BC-DBD2-5C47-A8DE-0A07478FC567}" dt="2021-06-12T18:54:10.983" v="3136" actId="1076"/>
        <pc:sldMkLst>
          <pc:docMk/>
          <pc:sldMk cId="1234452447" sldId="1971"/>
        </pc:sldMkLst>
        <pc:spChg chg="add mod">
          <ac:chgData name="Sharon Young" userId="9f476e44-aa1d-477f-94c5-39242b7c8a27" providerId="ADAL" clId="{C84AB6BC-DBD2-5C47-A8DE-0A07478FC567}" dt="2021-06-12T18:54:10.983" v="3136" actId="1076"/>
          <ac:spMkLst>
            <pc:docMk/>
            <pc:sldMk cId="1234452447" sldId="1971"/>
            <ac:spMk id="9" creationId="{FCC30AD8-1CB2-9140-8C42-8B4513F2175F}"/>
          </ac:spMkLst>
        </pc:spChg>
      </pc:sldChg>
      <pc:sldChg chg="addSp delSp modSp mod modNotesTx">
        <pc:chgData name="Sharon Young" userId="9f476e44-aa1d-477f-94c5-39242b7c8a27" providerId="ADAL" clId="{C84AB6BC-DBD2-5C47-A8DE-0A07478FC567}" dt="2021-06-12T18:58:31.791" v="3439" actId="20577"/>
        <pc:sldMkLst>
          <pc:docMk/>
          <pc:sldMk cId="3957358923" sldId="1979"/>
        </pc:sldMkLst>
        <pc:spChg chg="mod">
          <ac:chgData name="Sharon Young" userId="9f476e44-aa1d-477f-94c5-39242b7c8a27" providerId="ADAL" clId="{C84AB6BC-DBD2-5C47-A8DE-0A07478FC567}" dt="2021-06-12T18:47:22.009" v="2032" actId="14100"/>
          <ac:spMkLst>
            <pc:docMk/>
            <pc:sldMk cId="3957358923" sldId="1979"/>
            <ac:spMk id="6" creationId="{F4A84FA3-E893-4DEA-ABEF-F91CAD8339A3}"/>
          </ac:spMkLst>
        </pc:spChg>
        <pc:spChg chg="mod">
          <ac:chgData name="Sharon Young" userId="9f476e44-aa1d-477f-94c5-39242b7c8a27" providerId="ADAL" clId="{C84AB6BC-DBD2-5C47-A8DE-0A07478FC567}" dt="2021-06-12T18:56:45.004" v="3144" actId="1076"/>
          <ac:spMkLst>
            <pc:docMk/>
            <pc:sldMk cId="3957358923" sldId="1979"/>
            <ac:spMk id="8" creationId="{763D88AE-0665-4D52-8BE1-8C90A69A41BB}"/>
          </ac:spMkLst>
        </pc:spChg>
        <pc:spChg chg="mod">
          <ac:chgData name="Sharon Young" userId="9f476e44-aa1d-477f-94c5-39242b7c8a27" providerId="ADAL" clId="{C84AB6BC-DBD2-5C47-A8DE-0A07478FC567}" dt="2021-06-12T17:37:08.463" v="1838" actId="20577"/>
          <ac:spMkLst>
            <pc:docMk/>
            <pc:sldMk cId="3957358923" sldId="1979"/>
            <ac:spMk id="9" creationId="{524C6322-878F-4EAA-B7A4-EE3A8A627E15}"/>
          </ac:spMkLst>
        </pc:spChg>
        <pc:picChg chg="add del mod">
          <ac:chgData name="Sharon Young" userId="9f476e44-aa1d-477f-94c5-39242b7c8a27" providerId="ADAL" clId="{C84AB6BC-DBD2-5C47-A8DE-0A07478FC567}" dt="2021-06-12T18:47:18.798" v="2031"/>
          <ac:picMkLst>
            <pc:docMk/>
            <pc:sldMk cId="3957358923" sldId="1979"/>
            <ac:picMk id="1026" creationId="{9946A9FE-08B1-8846-AC83-C152B929833D}"/>
          </ac:picMkLst>
        </pc:picChg>
        <pc:picChg chg="add mod">
          <ac:chgData name="Sharon Young" userId="9f476e44-aa1d-477f-94c5-39242b7c8a27" providerId="ADAL" clId="{C84AB6BC-DBD2-5C47-A8DE-0A07478FC567}" dt="2021-06-12T18:47:29.378" v="2035" actId="1076"/>
          <ac:picMkLst>
            <pc:docMk/>
            <pc:sldMk cId="3957358923" sldId="1979"/>
            <ac:picMk id="1028" creationId="{13A905AF-7BAE-3D46-A75B-23F880B31D01}"/>
          </ac:picMkLst>
        </pc:picChg>
      </pc:sldChg>
      <pc:sldChg chg="modNotesTx">
        <pc:chgData name="Sharon Young" userId="9f476e44-aa1d-477f-94c5-39242b7c8a27" providerId="ADAL" clId="{C84AB6BC-DBD2-5C47-A8DE-0A07478FC567}" dt="2021-06-12T16:47:53.748" v="629" actId="313"/>
        <pc:sldMkLst>
          <pc:docMk/>
          <pc:sldMk cId="2244433026" sldId="1980"/>
        </pc:sldMkLst>
      </pc:sldChg>
      <pc:sldChg chg="modNotesTx">
        <pc:chgData name="Sharon Young" userId="9f476e44-aa1d-477f-94c5-39242b7c8a27" providerId="ADAL" clId="{C84AB6BC-DBD2-5C47-A8DE-0A07478FC567}" dt="2021-06-12T17:36:01.240" v="1762" actId="20577"/>
        <pc:sldMkLst>
          <pc:docMk/>
          <pc:sldMk cId="3594654371" sldId="1981"/>
        </pc:sldMkLst>
      </pc:sldChg>
      <pc:sldChg chg="modSp mod modNotesTx">
        <pc:chgData name="Sharon Young" userId="9f476e44-aa1d-477f-94c5-39242b7c8a27" providerId="ADAL" clId="{C84AB6BC-DBD2-5C47-A8DE-0A07478FC567}" dt="2021-06-12T17:34:54.076" v="1590" actId="20577"/>
        <pc:sldMkLst>
          <pc:docMk/>
          <pc:sldMk cId="3468882891" sldId="1985"/>
        </pc:sldMkLst>
        <pc:spChg chg="mod">
          <ac:chgData name="Sharon Young" userId="9f476e44-aa1d-477f-94c5-39242b7c8a27" providerId="ADAL" clId="{C84AB6BC-DBD2-5C47-A8DE-0A07478FC567}" dt="2021-06-12T17:34:26.859" v="1589" actId="20577"/>
          <ac:spMkLst>
            <pc:docMk/>
            <pc:sldMk cId="3468882891" sldId="1985"/>
            <ac:spMk id="2" creationId="{707EA786-8FB0-4D43-AF3F-A35B86C8450B}"/>
          </ac:spMkLst>
        </pc:spChg>
        <pc:spChg chg="mod">
          <ac:chgData name="Sharon Young" userId="9f476e44-aa1d-477f-94c5-39242b7c8a27" providerId="ADAL" clId="{C84AB6BC-DBD2-5C47-A8DE-0A07478FC567}" dt="2021-06-12T17:20:12.988" v="1029" actId="20577"/>
          <ac:spMkLst>
            <pc:docMk/>
            <pc:sldMk cId="3468882891" sldId="1985"/>
            <ac:spMk id="8" creationId="{B838236C-0FF8-4CA3-9598-7F40FA15ACAF}"/>
          </ac:spMkLst>
        </pc:spChg>
      </pc:sldChg>
      <pc:sldChg chg="del">
        <pc:chgData name="Sharon Young" userId="9f476e44-aa1d-477f-94c5-39242b7c8a27" providerId="ADAL" clId="{C84AB6BC-DBD2-5C47-A8DE-0A07478FC567}" dt="2021-06-12T18:54:13.558" v="3137" actId="2696"/>
        <pc:sldMkLst>
          <pc:docMk/>
          <pc:sldMk cId="1929584527" sldId="1986"/>
        </pc:sldMkLst>
      </pc:sldChg>
    </pc:docChg>
  </pc:docChgLst>
  <pc:docChgLst>
    <pc:chgData name="Sharon Young" userId="9f476e44-aa1d-477f-94c5-39242b7c8a27" providerId="ADAL" clId="{3FCF033D-5016-FA43-B60B-A800DA987E7F}"/>
    <pc:docChg chg="custSel addSld delSld modSld sldOrd">
      <pc:chgData name="Sharon Young" userId="9f476e44-aa1d-477f-94c5-39242b7c8a27" providerId="ADAL" clId="{3FCF033D-5016-FA43-B60B-A800DA987E7F}" dt="2021-06-09T12:24:52.106" v="3725" actId="20577"/>
      <pc:docMkLst>
        <pc:docMk/>
      </pc:docMkLst>
      <pc:sldChg chg="modSp mod modNotesTx">
        <pc:chgData name="Sharon Young" userId="9f476e44-aa1d-477f-94c5-39242b7c8a27" providerId="ADAL" clId="{3FCF033D-5016-FA43-B60B-A800DA987E7F}" dt="2021-06-09T06:38:41.988" v="25" actId="313"/>
        <pc:sldMkLst>
          <pc:docMk/>
          <pc:sldMk cId="769675095" sldId="257"/>
        </pc:sldMkLst>
        <pc:spChg chg="mod">
          <ac:chgData name="Sharon Young" userId="9f476e44-aa1d-477f-94c5-39242b7c8a27" providerId="ADAL" clId="{3FCF033D-5016-FA43-B60B-A800DA987E7F}" dt="2021-06-09T06:38:21.392" v="9" actId="20577"/>
          <ac:spMkLst>
            <pc:docMk/>
            <pc:sldMk cId="769675095" sldId="257"/>
            <ac:spMk id="2" creationId="{00000000-0000-0000-0000-000000000000}"/>
          </ac:spMkLst>
        </pc:spChg>
      </pc:sldChg>
      <pc:sldChg chg="addSp modSp mod modNotesTx">
        <pc:chgData name="Sharon Young" userId="9f476e44-aa1d-477f-94c5-39242b7c8a27" providerId="ADAL" clId="{3FCF033D-5016-FA43-B60B-A800DA987E7F}" dt="2021-06-09T06:52:30.493" v="626" actId="1076"/>
        <pc:sldMkLst>
          <pc:docMk/>
          <pc:sldMk cId="3081074109" sldId="258"/>
        </pc:sldMkLst>
        <pc:spChg chg="add mod">
          <ac:chgData name="Sharon Young" userId="9f476e44-aa1d-477f-94c5-39242b7c8a27" providerId="ADAL" clId="{3FCF033D-5016-FA43-B60B-A800DA987E7F}" dt="2021-06-09T06:52:30.493" v="626" actId="1076"/>
          <ac:spMkLst>
            <pc:docMk/>
            <pc:sldMk cId="3081074109" sldId="258"/>
            <ac:spMk id="4" creationId="{1E56AB7F-5956-BC4B-A17D-13CEFC0A4831}"/>
          </ac:spMkLst>
        </pc:spChg>
      </pc:sldChg>
      <pc:sldChg chg="del">
        <pc:chgData name="Sharon Young" userId="9f476e44-aa1d-477f-94c5-39242b7c8a27" providerId="ADAL" clId="{3FCF033D-5016-FA43-B60B-A800DA987E7F}" dt="2021-06-09T07:01:25.992" v="885" actId="2696"/>
        <pc:sldMkLst>
          <pc:docMk/>
          <pc:sldMk cId="4017403958" sldId="264"/>
        </pc:sldMkLst>
      </pc:sldChg>
      <pc:sldChg chg="del">
        <pc:chgData name="Sharon Young" userId="9f476e44-aa1d-477f-94c5-39242b7c8a27" providerId="ADAL" clId="{3FCF033D-5016-FA43-B60B-A800DA987E7F}" dt="2021-06-09T06:57:21.716" v="726" actId="2696"/>
        <pc:sldMkLst>
          <pc:docMk/>
          <pc:sldMk cId="3913835963" sldId="1941"/>
        </pc:sldMkLst>
      </pc:sldChg>
      <pc:sldChg chg="modSp del mod ord modNotesTx">
        <pc:chgData name="Sharon Young" userId="9f476e44-aa1d-477f-94c5-39242b7c8a27" providerId="ADAL" clId="{3FCF033D-5016-FA43-B60B-A800DA987E7F}" dt="2021-06-09T06:45:39.129" v="315" actId="2696"/>
        <pc:sldMkLst>
          <pc:docMk/>
          <pc:sldMk cId="169901312" sldId="1944"/>
        </pc:sldMkLst>
        <pc:spChg chg="mod">
          <ac:chgData name="Sharon Young" userId="9f476e44-aa1d-477f-94c5-39242b7c8a27" providerId="ADAL" clId="{3FCF033D-5016-FA43-B60B-A800DA987E7F}" dt="2021-06-09T06:39:19.341" v="39" actId="20577"/>
          <ac:spMkLst>
            <pc:docMk/>
            <pc:sldMk cId="169901312" sldId="1944"/>
            <ac:spMk id="13" creationId="{00000000-0000-0000-0000-000000000000}"/>
          </ac:spMkLst>
        </pc:spChg>
        <pc:spChg chg="mod">
          <ac:chgData name="Sharon Young" userId="9f476e44-aa1d-477f-94c5-39242b7c8a27" providerId="ADAL" clId="{3FCF033D-5016-FA43-B60B-A800DA987E7F}" dt="2021-06-09T06:43:20.247" v="82" actId="12"/>
          <ac:spMkLst>
            <pc:docMk/>
            <pc:sldMk cId="169901312" sldId="1944"/>
            <ac:spMk id="14" creationId="{00000000-0000-0000-0000-000000000000}"/>
          </ac:spMkLst>
        </pc:spChg>
      </pc:sldChg>
      <pc:sldChg chg="ord modNotesTx">
        <pc:chgData name="Sharon Young" userId="9f476e44-aa1d-477f-94c5-39242b7c8a27" providerId="ADAL" clId="{3FCF033D-5016-FA43-B60B-A800DA987E7F}" dt="2021-06-09T12:24:18.442" v="3713" actId="20577"/>
        <pc:sldMkLst>
          <pc:docMk/>
          <pc:sldMk cId="3040761654" sldId="1954"/>
        </pc:sldMkLst>
      </pc:sldChg>
      <pc:sldChg chg="delSp modSp mod modNotesTx">
        <pc:chgData name="Sharon Young" userId="9f476e44-aa1d-477f-94c5-39242b7c8a27" providerId="ADAL" clId="{3FCF033D-5016-FA43-B60B-A800DA987E7F}" dt="2021-06-09T12:20:32.626" v="3491" actId="20577"/>
        <pc:sldMkLst>
          <pc:docMk/>
          <pc:sldMk cId="350189855" sldId="1955"/>
        </pc:sldMkLst>
        <pc:spChg chg="mod">
          <ac:chgData name="Sharon Young" userId="9f476e44-aa1d-477f-94c5-39242b7c8a27" providerId="ADAL" clId="{3FCF033D-5016-FA43-B60B-A800DA987E7F}" dt="2021-06-09T12:19:18.111" v="2952" actId="255"/>
          <ac:spMkLst>
            <pc:docMk/>
            <pc:sldMk cId="350189855" sldId="1955"/>
            <ac:spMk id="2" creationId="{875FDF7C-3D25-4C92-8570-1CB4A7C17CD9}"/>
          </ac:spMkLst>
        </pc:spChg>
        <pc:picChg chg="del">
          <ac:chgData name="Sharon Young" userId="9f476e44-aa1d-477f-94c5-39242b7c8a27" providerId="ADAL" clId="{3FCF033D-5016-FA43-B60B-A800DA987E7F}" dt="2021-06-09T12:18:43.849" v="2861" actId="478"/>
          <ac:picMkLst>
            <pc:docMk/>
            <pc:sldMk cId="350189855" sldId="1955"/>
            <ac:picMk id="6" creationId="{833C2088-3CAF-4312-AD14-732253A6DA5C}"/>
          </ac:picMkLst>
        </pc:picChg>
      </pc:sldChg>
      <pc:sldChg chg="del">
        <pc:chgData name="Sharon Young" userId="9f476e44-aa1d-477f-94c5-39242b7c8a27" providerId="ADAL" clId="{3FCF033D-5016-FA43-B60B-A800DA987E7F}" dt="2021-06-09T07:03:00.187" v="918" actId="2696"/>
        <pc:sldMkLst>
          <pc:docMk/>
          <pc:sldMk cId="3895608901" sldId="1956"/>
        </pc:sldMkLst>
      </pc:sldChg>
      <pc:sldChg chg="modSp mod ord modNotesTx">
        <pc:chgData name="Sharon Young" userId="9f476e44-aa1d-477f-94c5-39242b7c8a27" providerId="ADAL" clId="{3FCF033D-5016-FA43-B60B-A800DA987E7F}" dt="2021-06-09T12:17:35.416" v="2790" actId="20577"/>
        <pc:sldMkLst>
          <pc:docMk/>
          <pc:sldMk cId="1431619527" sldId="1958"/>
        </pc:sldMkLst>
        <pc:spChg chg="mod">
          <ac:chgData name="Sharon Young" userId="9f476e44-aa1d-477f-94c5-39242b7c8a27" providerId="ADAL" clId="{3FCF033D-5016-FA43-B60B-A800DA987E7F}" dt="2021-06-09T12:16:47.058" v="2708" actId="20577"/>
          <ac:spMkLst>
            <pc:docMk/>
            <pc:sldMk cId="1431619527" sldId="1958"/>
            <ac:spMk id="3" creationId="{CE077C75-C45E-49BB-B009-CEB0A5226C1D}"/>
          </ac:spMkLst>
        </pc:spChg>
      </pc:sldChg>
      <pc:sldChg chg="modSp del mod ord">
        <pc:chgData name="Sharon Young" userId="9f476e44-aa1d-477f-94c5-39242b7c8a27" providerId="ADAL" clId="{3FCF033D-5016-FA43-B60B-A800DA987E7F}" dt="2021-06-09T12:17:46.362" v="2791" actId="2696"/>
        <pc:sldMkLst>
          <pc:docMk/>
          <pc:sldMk cId="87093308" sldId="1959"/>
        </pc:sldMkLst>
        <pc:spChg chg="mod">
          <ac:chgData name="Sharon Young" userId="9f476e44-aa1d-477f-94c5-39242b7c8a27" providerId="ADAL" clId="{3FCF033D-5016-FA43-B60B-A800DA987E7F}" dt="2021-06-09T07:11:13.266" v="1175" actId="20577"/>
          <ac:spMkLst>
            <pc:docMk/>
            <pc:sldMk cId="87093308" sldId="1959"/>
            <ac:spMk id="3" creationId="{CE077C75-C45E-49BB-B009-CEB0A5226C1D}"/>
          </ac:spMkLst>
        </pc:spChg>
      </pc:sldChg>
      <pc:sldChg chg="del">
        <pc:chgData name="Sharon Young" userId="9f476e44-aa1d-477f-94c5-39242b7c8a27" providerId="ADAL" clId="{3FCF033D-5016-FA43-B60B-A800DA987E7F}" dt="2021-06-09T07:03:24.744" v="925" actId="2696"/>
        <pc:sldMkLst>
          <pc:docMk/>
          <pc:sldMk cId="2087465189" sldId="1960"/>
        </pc:sldMkLst>
      </pc:sldChg>
      <pc:sldChg chg="del">
        <pc:chgData name="Sharon Young" userId="9f476e44-aa1d-477f-94c5-39242b7c8a27" providerId="ADAL" clId="{3FCF033D-5016-FA43-B60B-A800DA987E7F}" dt="2021-06-09T07:03:15.314" v="923" actId="2696"/>
        <pc:sldMkLst>
          <pc:docMk/>
          <pc:sldMk cId="3083467103" sldId="1961"/>
        </pc:sldMkLst>
      </pc:sldChg>
      <pc:sldChg chg="addSp delSp modSp mod ord modNotesTx">
        <pc:chgData name="Sharon Young" userId="9f476e44-aa1d-477f-94c5-39242b7c8a27" providerId="ADAL" clId="{3FCF033D-5016-FA43-B60B-A800DA987E7F}" dt="2021-06-09T12:20:37.004" v="3492" actId="20578"/>
        <pc:sldMkLst>
          <pc:docMk/>
          <pc:sldMk cId="1186099655" sldId="1962"/>
        </pc:sldMkLst>
        <pc:spChg chg="mod">
          <ac:chgData name="Sharon Young" userId="9f476e44-aa1d-477f-94c5-39242b7c8a27" providerId="ADAL" clId="{3FCF033D-5016-FA43-B60B-A800DA987E7F}" dt="2021-06-09T07:09:09.337" v="1119" actId="20577"/>
          <ac:spMkLst>
            <pc:docMk/>
            <pc:sldMk cId="1186099655" sldId="1962"/>
            <ac:spMk id="2" creationId="{C929385D-BEEE-4E14-AE4A-946F57E7D0D9}"/>
          </ac:spMkLst>
        </pc:spChg>
        <pc:spChg chg="add del mod">
          <ac:chgData name="Sharon Young" userId="9f476e44-aa1d-477f-94c5-39242b7c8a27" providerId="ADAL" clId="{3FCF033D-5016-FA43-B60B-A800DA987E7F}" dt="2021-06-09T07:09:30.006" v="1125"/>
          <ac:spMkLst>
            <pc:docMk/>
            <pc:sldMk cId="1186099655" sldId="1962"/>
            <ac:spMk id="3" creationId="{F9B9A35A-3B2D-4A45-AC65-1E451EE9F99E}"/>
          </ac:spMkLst>
        </pc:spChg>
        <pc:spChg chg="mod">
          <ac:chgData name="Sharon Young" userId="9f476e44-aa1d-477f-94c5-39242b7c8a27" providerId="ADAL" clId="{3FCF033D-5016-FA43-B60B-A800DA987E7F}" dt="2021-06-09T07:09:48.610" v="1169" actId="20577"/>
          <ac:spMkLst>
            <pc:docMk/>
            <pc:sldMk cId="1186099655" sldId="1962"/>
            <ac:spMk id="5" creationId="{5E9DE20D-8735-4B3F-8516-7B17EC51ACF3}"/>
          </ac:spMkLst>
        </pc:spChg>
        <pc:picChg chg="del">
          <ac:chgData name="Sharon Young" userId="9f476e44-aa1d-477f-94c5-39242b7c8a27" providerId="ADAL" clId="{3FCF033D-5016-FA43-B60B-A800DA987E7F}" dt="2021-06-09T07:08:54.403" v="1104" actId="478"/>
          <ac:picMkLst>
            <pc:docMk/>
            <pc:sldMk cId="1186099655" sldId="1962"/>
            <ac:picMk id="4" creationId="{855C3E4B-E539-443C-887E-A288F4A89B9F}"/>
          </ac:picMkLst>
        </pc:picChg>
      </pc:sldChg>
      <pc:sldChg chg="del">
        <pc:chgData name="Sharon Young" userId="9f476e44-aa1d-477f-94c5-39242b7c8a27" providerId="ADAL" clId="{3FCF033D-5016-FA43-B60B-A800DA987E7F}" dt="2021-06-09T07:03:23.337" v="924" actId="2696"/>
        <pc:sldMkLst>
          <pc:docMk/>
          <pc:sldMk cId="2508446180" sldId="1964"/>
        </pc:sldMkLst>
      </pc:sldChg>
      <pc:sldChg chg="del">
        <pc:chgData name="Sharon Young" userId="9f476e44-aa1d-477f-94c5-39242b7c8a27" providerId="ADAL" clId="{3FCF033D-5016-FA43-B60B-A800DA987E7F}" dt="2021-06-09T06:57:52.605" v="727" actId="2696"/>
        <pc:sldMkLst>
          <pc:docMk/>
          <pc:sldMk cId="103095486" sldId="1965"/>
        </pc:sldMkLst>
      </pc:sldChg>
      <pc:sldChg chg="modNotesTx">
        <pc:chgData name="Sharon Young" userId="9f476e44-aa1d-477f-94c5-39242b7c8a27" providerId="ADAL" clId="{3FCF033D-5016-FA43-B60B-A800DA987E7F}" dt="2021-06-09T12:11:12.595" v="2374" actId="20577"/>
        <pc:sldMkLst>
          <pc:docMk/>
          <pc:sldMk cId="3320665036" sldId="1966"/>
        </pc:sldMkLst>
      </pc:sldChg>
      <pc:sldChg chg="del">
        <pc:chgData name="Sharon Young" userId="9f476e44-aa1d-477f-94c5-39242b7c8a27" providerId="ADAL" clId="{3FCF033D-5016-FA43-B60B-A800DA987E7F}" dt="2021-06-09T06:58:05.482" v="728" actId="2696"/>
        <pc:sldMkLst>
          <pc:docMk/>
          <pc:sldMk cId="332496423" sldId="1967"/>
        </pc:sldMkLst>
      </pc:sldChg>
      <pc:sldChg chg="modSp mod ord modNotesTx">
        <pc:chgData name="Sharon Young" userId="9f476e44-aa1d-477f-94c5-39242b7c8a27" providerId="ADAL" clId="{3FCF033D-5016-FA43-B60B-A800DA987E7F}" dt="2021-06-09T12:08:39.985" v="1982" actId="20577"/>
        <pc:sldMkLst>
          <pc:docMk/>
          <pc:sldMk cId="2521782179" sldId="1968"/>
        </pc:sldMkLst>
        <pc:spChg chg="mod">
          <ac:chgData name="Sharon Young" userId="9f476e44-aa1d-477f-94c5-39242b7c8a27" providerId="ADAL" clId="{3FCF033D-5016-FA43-B60B-A800DA987E7F}" dt="2021-06-09T06:56:21.154" v="717" actId="1076"/>
          <ac:spMkLst>
            <pc:docMk/>
            <pc:sldMk cId="2521782179" sldId="1968"/>
            <ac:spMk id="4" creationId="{F2DA8676-0A97-4D66-A6A3-8AF1CFFA9309}"/>
          </ac:spMkLst>
        </pc:spChg>
        <pc:spChg chg="mod">
          <ac:chgData name="Sharon Young" userId="9f476e44-aa1d-477f-94c5-39242b7c8a27" providerId="ADAL" clId="{3FCF033D-5016-FA43-B60B-A800DA987E7F}" dt="2021-06-09T11:50:59.598" v="1385" actId="20577"/>
          <ac:spMkLst>
            <pc:docMk/>
            <pc:sldMk cId="2521782179" sldId="1968"/>
            <ac:spMk id="6" creationId="{F4A84FA3-E893-4DEA-ABEF-F91CAD8339A3}"/>
          </ac:spMkLst>
        </pc:spChg>
        <pc:spChg chg="mod">
          <ac:chgData name="Sharon Young" userId="9f476e44-aa1d-477f-94c5-39242b7c8a27" providerId="ADAL" clId="{3FCF033D-5016-FA43-B60B-A800DA987E7F}" dt="2021-06-09T06:50:54.441" v="584" actId="14100"/>
          <ac:spMkLst>
            <pc:docMk/>
            <pc:sldMk cId="2521782179" sldId="1968"/>
            <ac:spMk id="9" creationId="{524C6322-878F-4EAA-B7A4-EE3A8A627E15}"/>
          </ac:spMkLst>
        </pc:spChg>
        <pc:cxnChg chg="mod">
          <ac:chgData name="Sharon Young" userId="9f476e44-aa1d-477f-94c5-39242b7c8a27" providerId="ADAL" clId="{3FCF033D-5016-FA43-B60B-A800DA987E7F}" dt="2021-06-09T06:56:25.840" v="718" actId="1076"/>
          <ac:cxnSpMkLst>
            <pc:docMk/>
            <pc:sldMk cId="2521782179" sldId="1968"/>
            <ac:cxnSpMk id="7" creationId="{6321E3CC-7B22-4003-BAD7-714376950ACA}"/>
          </ac:cxnSpMkLst>
        </pc:cxnChg>
      </pc:sldChg>
      <pc:sldChg chg="del">
        <pc:chgData name="Sharon Young" userId="9f476e44-aa1d-477f-94c5-39242b7c8a27" providerId="ADAL" clId="{3FCF033D-5016-FA43-B60B-A800DA987E7F}" dt="2021-06-09T07:03:27.089" v="926" actId="2696"/>
        <pc:sldMkLst>
          <pc:docMk/>
          <pc:sldMk cId="2047228960" sldId="1969"/>
        </pc:sldMkLst>
      </pc:sldChg>
      <pc:sldChg chg="del">
        <pc:chgData name="Sharon Young" userId="9f476e44-aa1d-477f-94c5-39242b7c8a27" providerId="ADAL" clId="{3FCF033D-5016-FA43-B60B-A800DA987E7F}" dt="2021-06-09T07:03:28.372" v="927" actId="2696"/>
        <pc:sldMkLst>
          <pc:docMk/>
          <pc:sldMk cId="1666934058" sldId="1970"/>
        </pc:sldMkLst>
      </pc:sldChg>
      <pc:sldChg chg="addSp delSp modSp mod modNotesTx">
        <pc:chgData name="Sharon Young" userId="9f476e44-aa1d-477f-94c5-39242b7c8a27" providerId="ADAL" clId="{3FCF033D-5016-FA43-B60B-A800DA987E7F}" dt="2021-06-09T12:01:56.008" v="1974" actId="14100"/>
        <pc:sldMkLst>
          <pc:docMk/>
          <pc:sldMk cId="1234452447" sldId="1971"/>
        </pc:sldMkLst>
        <pc:spChg chg="add mod">
          <ac:chgData name="Sharon Young" userId="9f476e44-aa1d-477f-94c5-39242b7c8a27" providerId="ADAL" clId="{3FCF033D-5016-FA43-B60B-A800DA987E7F}" dt="2021-06-09T12:01:27.892" v="1942" actId="1076"/>
          <ac:spMkLst>
            <pc:docMk/>
            <pc:sldMk cId="1234452447" sldId="1971"/>
            <ac:spMk id="2" creationId="{74A9097A-C450-F64E-9C9D-7C268D282329}"/>
          </ac:spMkLst>
        </pc:spChg>
        <pc:spChg chg="mod">
          <ac:chgData name="Sharon Young" userId="9f476e44-aa1d-477f-94c5-39242b7c8a27" providerId="ADAL" clId="{3FCF033D-5016-FA43-B60B-A800DA987E7F}" dt="2021-06-09T11:59:27.282" v="1728" actId="20577"/>
          <ac:spMkLst>
            <pc:docMk/>
            <pc:sldMk cId="1234452447" sldId="1971"/>
            <ac:spMk id="6" creationId="{00000000-0000-0000-0000-000000000000}"/>
          </ac:spMkLst>
        </pc:spChg>
        <pc:spChg chg="mod">
          <ac:chgData name="Sharon Young" userId="9f476e44-aa1d-477f-94c5-39242b7c8a27" providerId="ADAL" clId="{3FCF033D-5016-FA43-B60B-A800DA987E7F}" dt="2021-06-09T12:01:56.008" v="1974" actId="14100"/>
          <ac:spMkLst>
            <pc:docMk/>
            <pc:sldMk cId="1234452447" sldId="1971"/>
            <ac:spMk id="8" creationId="{778230F8-08A4-41AB-BB29-83456669F48B}"/>
          </ac:spMkLst>
        </pc:spChg>
        <pc:spChg chg="del mod">
          <ac:chgData name="Sharon Young" userId="9f476e44-aa1d-477f-94c5-39242b7c8a27" providerId="ADAL" clId="{3FCF033D-5016-FA43-B60B-A800DA987E7F}" dt="2021-06-09T11:59:03.252" v="1724" actId="478"/>
          <ac:spMkLst>
            <pc:docMk/>
            <pc:sldMk cId="1234452447" sldId="1971"/>
            <ac:spMk id="19" creationId="{8588EB41-399D-4B62-9124-EBC8023768AE}"/>
          </ac:spMkLst>
        </pc:spChg>
      </pc:sldChg>
      <pc:sldChg chg="del">
        <pc:chgData name="Sharon Young" userId="9f476e44-aa1d-477f-94c5-39242b7c8a27" providerId="ADAL" clId="{3FCF033D-5016-FA43-B60B-A800DA987E7F}" dt="2021-06-09T07:03:10.188" v="919" actId="2696"/>
        <pc:sldMkLst>
          <pc:docMk/>
          <pc:sldMk cId="2921664043" sldId="1973"/>
        </pc:sldMkLst>
      </pc:sldChg>
      <pc:sldChg chg="del">
        <pc:chgData name="Sharon Young" userId="9f476e44-aa1d-477f-94c5-39242b7c8a27" providerId="ADAL" clId="{3FCF033D-5016-FA43-B60B-A800DA987E7F}" dt="2021-06-09T07:03:11.696" v="920" actId="2696"/>
        <pc:sldMkLst>
          <pc:docMk/>
          <pc:sldMk cId="92087752" sldId="1974"/>
        </pc:sldMkLst>
      </pc:sldChg>
      <pc:sldChg chg="del">
        <pc:chgData name="Sharon Young" userId="9f476e44-aa1d-477f-94c5-39242b7c8a27" providerId="ADAL" clId="{3FCF033D-5016-FA43-B60B-A800DA987E7F}" dt="2021-06-09T06:59:47.300" v="765" actId="2696"/>
        <pc:sldMkLst>
          <pc:docMk/>
          <pc:sldMk cId="16861707" sldId="1975"/>
        </pc:sldMkLst>
      </pc:sldChg>
      <pc:sldChg chg="del">
        <pc:chgData name="Sharon Young" userId="9f476e44-aa1d-477f-94c5-39242b7c8a27" providerId="ADAL" clId="{3FCF033D-5016-FA43-B60B-A800DA987E7F}" dt="2021-06-09T07:03:12.930" v="921" actId="2696"/>
        <pc:sldMkLst>
          <pc:docMk/>
          <pc:sldMk cId="1207957936" sldId="1976"/>
        </pc:sldMkLst>
      </pc:sldChg>
      <pc:sldChg chg="del">
        <pc:chgData name="Sharon Young" userId="9f476e44-aa1d-477f-94c5-39242b7c8a27" providerId="ADAL" clId="{3FCF033D-5016-FA43-B60B-A800DA987E7F}" dt="2021-06-09T07:03:13.937" v="922" actId="2696"/>
        <pc:sldMkLst>
          <pc:docMk/>
          <pc:sldMk cId="249171818" sldId="1977"/>
        </pc:sldMkLst>
      </pc:sldChg>
      <pc:sldChg chg="add del">
        <pc:chgData name="Sharon Young" userId="9f476e44-aa1d-477f-94c5-39242b7c8a27" providerId="ADAL" clId="{3FCF033D-5016-FA43-B60B-A800DA987E7F}" dt="2021-06-09T06:52:39.469" v="627" actId="2696"/>
        <pc:sldMkLst>
          <pc:docMk/>
          <pc:sldMk cId="869636759" sldId="1978"/>
        </pc:sldMkLst>
      </pc:sldChg>
      <pc:sldChg chg="modSp add mod modNotesTx">
        <pc:chgData name="Sharon Young" userId="9f476e44-aa1d-477f-94c5-39242b7c8a27" providerId="ADAL" clId="{3FCF033D-5016-FA43-B60B-A800DA987E7F}" dt="2021-06-09T12:18:24.384" v="2860" actId="20577"/>
        <pc:sldMkLst>
          <pc:docMk/>
          <pc:sldMk cId="3957358923" sldId="1979"/>
        </pc:sldMkLst>
        <pc:spChg chg="mod">
          <ac:chgData name="Sharon Young" userId="9f476e44-aa1d-477f-94c5-39242b7c8a27" providerId="ADAL" clId="{3FCF033D-5016-FA43-B60B-A800DA987E7F}" dt="2021-06-09T06:58:52.629" v="757" actId="20577"/>
          <ac:spMkLst>
            <pc:docMk/>
            <pc:sldMk cId="3957358923" sldId="1979"/>
            <ac:spMk id="4" creationId="{F2DA8676-0A97-4D66-A6A3-8AF1CFFA9309}"/>
          </ac:spMkLst>
        </pc:spChg>
        <pc:spChg chg="mod">
          <ac:chgData name="Sharon Young" userId="9f476e44-aa1d-477f-94c5-39242b7c8a27" providerId="ADAL" clId="{3FCF033D-5016-FA43-B60B-A800DA987E7F}" dt="2021-06-09T06:59:09.585" v="763" actId="20577"/>
          <ac:spMkLst>
            <pc:docMk/>
            <pc:sldMk cId="3957358923" sldId="1979"/>
            <ac:spMk id="6" creationId="{F4A84FA3-E893-4DEA-ABEF-F91CAD8339A3}"/>
          </ac:spMkLst>
        </pc:spChg>
        <pc:spChg chg="mod">
          <ac:chgData name="Sharon Young" userId="9f476e44-aa1d-477f-94c5-39242b7c8a27" providerId="ADAL" clId="{3FCF033D-5016-FA43-B60B-A800DA987E7F}" dt="2021-06-09T12:18:24.384" v="2860" actId="20577"/>
          <ac:spMkLst>
            <pc:docMk/>
            <pc:sldMk cId="3957358923" sldId="1979"/>
            <ac:spMk id="9" creationId="{524C6322-878F-4EAA-B7A4-EE3A8A627E15}"/>
          </ac:spMkLst>
        </pc:spChg>
      </pc:sldChg>
      <pc:sldChg chg="modSp add del mod">
        <pc:chgData name="Sharon Young" userId="9f476e44-aa1d-477f-94c5-39242b7c8a27" providerId="ADAL" clId="{3FCF033D-5016-FA43-B60B-A800DA987E7F}" dt="2021-06-09T06:57:15.347" v="725" actId="2696"/>
        <pc:sldMkLst>
          <pc:docMk/>
          <pc:sldMk cId="1278404576" sldId="1980"/>
        </pc:sldMkLst>
        <pc:spChg chg="mod">
          <ac:chgData name="Sharon Young" userId="9f476e44-aa1d-477f-94c5-39242b7c8a27" providerId="ADAL" clId="{3FCF033D-5016-FA43-B60B-A800DA987E7F}" dt="2021-06-09T06:55:30.796" v="710" actId="20577"/>
          <ac:spMkLst>
            <pc:docMk/>
            <pc:sldMk cId="1278404576" sldId="1980"/>
            <ac:spMk id="6" creationId="{F4A84FA3-E893-4DEA-ABEF-F91CAD8339A3}"/>
          </ac:spMkLst>
        </pc:spChg>
      </pc:sldChg>
      <pc:sldChg chg="modSp new mod">
        <pc:chgData name="Sharon Young" userId="9f476e44-aa1d-477f-94c5-39242b7c8a27" providerId="ADAL" clId="{3FCF033D-5016-FA43-B60B-A800DA987E7F}" dt="2021-06-09T07:04:37.353" v="943" actId="255"/>
        <pc:sldMkLst>
          <pc:docMk/>
          <pc:sldMk cId="2244433026" sldId="1980"/>
        </pc:sldMkLst>
        <pc:spChg chg="mod">
          <ac:chgData name="Sharon Young" userId="9f476e44-aa1d-477f-94c5-39242b7c8a27" providerId="ADAL" clId="{3FCF033D-5016-FA43-B60B-A800DA987E7F}" dt="2021-06-09T07:04:37.353" v="943" actId="255"/>
          <ac:spMkLst>
            <pc:docMk/>
            <pc:sldMk cId="2244433026" sldId="1980"/>
            <ac:spMk id="2" creationId="{EF1BF491-AA62-A94D-AC3D-5F76CD1C8D9E}"/>
          </ac:spMkLst>
        </pc:spChg>
      </pc:sldChg>
      <pc:sldChg chg="modSp add mod ord">
        <pc:chgData name="Sharon Young" userId="9f476e44-aa1d-477f-94c5-39242b7c8a27" providerId="ADAL" clId="{3FCF033D-5016-FA43-B60B-A800DA987E7F}" dt="2021-06-09T07:11:31.617" v="1185" actId="20577"/>
        <pc:sldMkLst>
          <pc:docMk/>
          <pc:sldMk cId="3594654371" sldId="1981"/>
        </pc:sldMkLst>
        <pc:spChg chg="mod">
          <ac:chgData name="Sharon Young" userId="9f476e44-aa1d-477f-94c5-39242b7c8a27" providerId="ADAL" clId="{3FCF033D-5016-FA43-B60B-A800DA987E7F}" dt="2021-06-09T07:11:31.617" v="1185" actId="20577"/>
          <ac:spMkLst>
            <pc:docMk/>
            <pc:sldMk cId="3594654371" sldId="1981"/>
            <ac:spMk id="2" creationId="{EF1BF491-AA62-A94D-AC3D-5F76CD1C8D9E}"/>
          </ac:spMkLst>
        </pc:spChg>
      </pc:sldChg>
      <pc:sldChg chg="modSp add mod ord modNotesTx">
        <pc:chgData name="Sharon Young" userId="9f476e44-aa1d-477f-94c5-39242b7c8a27" providerId="ADAL" clId="{3FCF033D-5016-FA43-B60B-A800DA987E7F}" dt="2021-06-09T07:06:57.244" v="1074" actId="20578"/>
        <pc:sldMkLst>
          <pc:docMk/>
          <pc:sldMk cId="1752133674" sldId="1982"/>
        </pc:sldMkLst>
        <pc:spChg chg="mod">
          <ac:chgData name="Sharon Young" userId="9f476e44-aa1d-477f-94c5-39242b7c8a27" providerId="ADAL" clId="{3FCF033D-5016-FA43-B60B-A800DA987E7F}" dt="2021-06-09T07:05:22.301" v="1005" actId="20577"/>
          <ac:spMkLst>
            <pc:docMk/>
            <pc:sldMk cId="1752133674" sldId="1982"/>
            <ac:spMk id="2" creationId="{EF1BF491-AA62-A94D-AC3D-5F76CD1C8D9E}"/>
          </ac:spMkLst>
        </pc:spChg>
      </pc:sldChg>
      <pc:sldChg chg="modSp add mod ord">
        <pc:chgData name="Sharon Young" userId="9f476e44-aa1d-477f-94c5-39242b7c8a27" providerId="ADAL" clId="{3FCF033D-5016-FA43-B60B-A800DA987E7F}" dt="2021-06-09T07:06:29.551" v="1072" actId="20578"/>
        <pc:sldMkLst>
          <pc:docMk/>
          <pc:sldMk cId="640851741" sldId="1983"/>
        </pc:sldMkLst>
        <pc:spChg chg="mod">
          <ac:chgData name="Sharon Young" userId="9f476e44-aa1d-477f-94c5-39242b7c8a27" providerId="ADAL" clId="{3FCF033D-5016-FA43-B60B-A800DA987E7F}" dt="2021-06-09T07:05:55.043" v="1071" actId="20577"/>
          <ac:spMkLst>
            <pc:docMk/>
            <pc:sldMk cId="640851741" sldId="1983"/>
            <ac:spMk id="2" creationId="{EF1BF491-AA62-A94D-AC3D-5F76CD1C8D9E}"/>
          </ac:spMkLst>
        </pc:spChg>
      </pc:sldChg>
      <pc:sldChg chg="add">
        <pc:chgData name="Sharon Young" userId="9f476e44-aa1d-477f-94c5-39242b7c8a27" providerId="ADAL" clId="{3FCF033D-5016-FA43-B60B-A800DA987E7F}" dt="2021-06-09T07:08:21.346" v="1078" actId="2890"/>
        <pc:sldMkLst>
          <pc:docMk/>
          <pc:sldMk cId="2487438164" sldId="1984"/>
        </pc:sldMkLst>
      </pc:sldChg>
      <pc:sldChg chg="addSp delSp modSp add mod modNotesTx">
        <pc:chgData name="Sharon Young" userId="9f476e44-aa1d-477f-94c5-39242b7c8a27" providerId="ADAL" clId="{3FCF033D-5016-FA43-B60B-A800DA987E7F}" dt="2021-06-09T12:13:09.310" v="2577" actId="20577"/>
        <pc:sldMkLst>
          <pc:docMk/>
          <pc:sldMk cId="3468882891" sldId="1985"/>
        </pc:sldMkLst>
        <pc:spChg chg="mod">
          <ac:chgData name="Sharon Young" userId="9f476e44-aa1d-477f-94c5-39242b7c8a27" providerId="ADAL" clId="{3FCF033D-5016-FA43-B60B-A800DA987E7F}" dt="2021-06-09T11:51:25.063" v="1391" actId="20577"/>
          <ac:spMkLst>
            <pc:docMk/>
            <pc:sldMk cId="3468882891" sldId="1985"/>
            <ac:spMk id="4" creationId="{F2DA8676-0A97-4D66-A6A3-8AF1CFFA9309}"/>
          </ac:spMkLst>
        </pc:spChg>
        <pc:spChg chg="add del mod">
          <ac:chgData name="Sharon Young" userId="9f476e44-aa1d-477f-94c5-39242b7c8a27" providerId="ADAL" clId="{3FCF033D-5016-FA43-B60B-A800DA987E7F}" dt="2021-06-09T11:53:25.444" v="1440" actId="478"/>
          <ac:spMkLst>
            <pc:docMk/>
            <pc:sldMk cId="3468882891" sldId="1985"/>
            <ac:spMk id="5" creationId="{C2EEA0AF-0E23-714C-958F-7E186EDE4E18}"/>
          </ac:spMkLst>
        </pc:spChg>
        <pc:spChg chg="mod">
          <ac:chgData name="Sharon Young" userId="9f476e44-aa1d-477f-94c5-39242b7c8a27" providerId="ADAL" clId="{3FCF033D-5016-FA43-B60B-A800DA987E7F}" dt="2021-06-09T11:57:43.671" v="1706" actId="1076"/>
          <ac:spMkLst>
            <pc:docMk/>
            <pc:sldMk cId="3468882891" sldId="1985"/>
            <ac:spMk id="6" creationId="{80BB9258-BE12-407F-ACE7-DF7B8AC6FD58}"/>
          </ac:spMkLst>
        </pc:spChg>
        <pc:spChg chg="del mod">
          <ac:chgData name="Sharon Young" userId="9f476e44-aa1d-477f-94c5-39242b7c8a27" providerId="ADAL" clId="{3FCF033D-5016-FA43-B60B-A800DA987E7F}" dt="2021-06-09T11:53:16.648" v="1438" actId="478"/>
          <ac:spMkLst>
            <pc:docMk/>
            <pc:sldMk cId="3468882891" sldId="1985"/>
            <ac:spMk id="7" creationId="{FC7C6C81-D3EE-4556-B4D6-9201DE5CBF5D}"/>
          </ac:spMkLst>
        </pc:spChg>
        <pc:spChg chg="mod">
          <ac:chgData name="Sharon Young" userId="9f476e44-aa1d-477f-94c5-39242b7c8a27" providerId="ADAL" clId="{3FCF033D-5016-FA43-B60B-A800DA987E7F}" dt="2021-06-09T11:57:49.125" v="1708" actId="1076"/>
          <ac:spMkLst>
            <pc:docMk/>
            <pc:sldMk cId="3468882891" sldId="1985"/>
            <ac:spMk id="8" creationId="{B838236C-0FF8-4CA3-9598-7F40FA15ACAF}"/>
          </ac:spMkLst>
        </pc:spChg>
        <pc:spChg chg="add mod">
          <ac:chgData name="Sharon Young" userId="9f476e44-aa1d-477f-94c5-39242b7c8a27" providerId="ADAL" clId="{3FCF033D-5016-FA43-B60B-A800DA987E7F}" dt="2021-06-09T12:13:09.310" v="2577" actId="20577"/>
          <ac:spMkLst>
            <pc:docMk/>
            <pc:sldMk cId="3468882891" sldId="1985"/>
            <ac:spMk id="10" creationId="{BF52F0DA-7B97-AD45-AF37-C807921D9525}"/>
          </ac:spMkLst>
        </pc:spChg>
        <pc:picChg chg="del">
          <ac:chgData name="Sharon Young" userId="9f476e44-aa1d-477f-94c5-39242b7c8a27" providerId="ADAL" clId="{3FCF033D-5016-FA43-B60B-A800DA987E7F}" dt="2021-06-09T11:51:45.371" v="1404" actId="478"/>
          <ac:picMkLst>
            <pc:docMk/>
            <pc:sldMk cId="3468882891" sldId="1985"/>
            <ac:picMk id="13" creationId="{ED216DDB-A4C1-45A3-B78C-F6FA68E80774}"/>
          </ac:picMkLst>
        </pc:picChg>
      </pc:sldChg>
      <pc:sldChg chg="modSp add mod ord">
        <pc:chgData name="Sharon Young" userId="9f476e44-aa1d-477f-94c5-39242b7c8a27" providerId="ADAL" clId="{3FCF033D-5016-FA43-B60B-A800DA987E7F}" dt="2021-06-09T12:24:52.106" v="3725" actId="20577"/>
        <pc:sldMkLst>
          <pc:docMk/>
          <pc:sldMk cId="1929584527" sldId="1986"/>
        </pc:sldMkLst>
        <pc:spChg chg="mod">
          <ac:chgData name="Sharon Young" userId="9f476e44-aa1d-477f-94c5-39242b7c8a27" providerId="ADAL" clId="{3FCF033D-5016-FA43-B60B-A800DA987E7F}" dt="2021-06-09T12:24:52.106" v="3725" actId="20577"/>
          <ac:spMkLst>
            <pc:docMk/>
            <pc:sldMk cId="1929584527" sldId="1986"/>
            <ac:spMk id="2" creationId="{EF1BF491-AA62-A94D-AC3D-5F76CD1C8D9E}"/>
          </ac:spMkLst>
        </pc:spChg>
      </pc:sldChg>
    </pc:docChg>
  </pc:docChgLst>
  <pc:docChgLst>
    <pc:chgData name="Sharon Young" userId="9f476e44-aa1d-477f-94c5-39242b7c8a27" providerId="ADAL" clId="{1F35EDBB-F236-6545-A172-4B7D462921A8}"/>
    <pc:docChg chg="custSel addSld modSld sldOrd">
      <pc:chgData name="Sharon Young" userId="9f476e44-aa1d-477f-94c5-39242b7c8a27" providerId="ADAL" clId="{1F35EDBB-F236-6545-A172-4B7D462921A8}" dt="2021-06-14T18:22:40.371" v="1662"/>
      <pc:docMkLst>
        <pc:docMk/>
      </pc:docMkLst>
      <pc:sldChg chg="addSp delSp modSp mod ord">
        <pc:chgData name="Sharon Young" userId="9f476e44-aa1d-477f-94c5-39242b7c8a27" providerId="ADAL" clId="{1F35EDBB-F236-6545-A172-4B7D462921A8}" dt="2021-06-14T18:22:17.563" v="1640"/>
        <pc:sldMkLst>
          <pc:docMk/>
          <pc:sldMk cId="350189855" sldId="1955"/>
        </pc:sldMkLst>
        <pc:spChg chg="mod">
          <ac:chgData name="Sharon Young" userId="9f476e44-aa1d-477f-94c5-39242b7c8a27" providerId="ADAL" clId="{1F35EDBB-F236-6545-A172-4B7D462921A8}" dt="2021-06-14T18:21:41.834" v="1623"/>
          <ac:spMkLst>
            <pc:docMk/>
            <pc:sldMk cId="350189855" sldId="1955"/>
            <ac:spMk id="2" creationId="{875FDF7C-3D25-4C92-8570-1CB4A7C17CD9}"/>
          </ac:spMkLst>
        </pc:spChg>
        <pc:spChg chg="add mod">
          <ac:chgData name="Sharon Young" userId="9f476e44-aa1d-477f-94c5-39242b7c8a27" providerId="ADAL" clId="{1F35EDBB-F236-6545-A172-4B7D462921A8}" dt="2021-06-14T18:22:17.563" v="1640"/>
          <ac:spMkLst>
            <pc:docMk/>
            <pc:sldMk cId="350189855" sldId="1955"/>
            <ac:spMk id="6" creationId="{65670BF5-F3A2-2C40-A290-ED1C9025F424}"/>
          </ac:spMkLst>
        </pc:spChg>
        <pc:picChg chg="add mod">
          <ac:chgData name="Sharon Young" userId="9f476e44-aa1d-477f-94c5-39242b7c8a27" providerId="ADAL" clId="{1F35EDBB-F236-6545-A172-4B7D462921A8}" dt="2021-06-14T17:16:28.619" v="1076" actId="14100"/>
          <ac:picMkLst>
            <pc:docMk/>
            <pc:sldMk cId="350189855" sldId="1955"/>
            <ac:picMk id="3" creationId="{60D77389-9EC2-094A-A6EA-CAF522F3D4E1}"/>
          </ac:picMkLst>
        </pc:picChg>
        <pc:picChg chg="del">
          <ac:chgData name="Sharon Young" userId="9f476e44-aa1d-477f-94c5-39242b7c8a27" providerId="ADAL" clId="{1F35EDBB-F236-6545-A172-4B7D462921A8}" dt="2021-06-14T17:09:56.092" v="1051" actId="478"/>
          <ac:picMkLst>
            <pc:docMk/>
            <pc:sldMk cId="350189855" sldId="1955"/>
            <ac:picMk id="5" creationId="{E53D985A-B515-A540-BD86-DD2D616A950E}"/>
          </ac:picMkLst>
        </pc:picChg>
      </pc:sldChg>
      <pc:sldChg chg="addSp delSp modSp mod modNotesTx">
        <pc:chgData name="Sharon Young" userId="9f476e44-aa1d-477f-94c5-39242b7c8a27" providerId="ADAL" clId="{1F35EDBB-F236-6545-A172-4B7D462921A8}" dt="2021-06-14T18:22:10.005" v="1639" actId="20577"/>
        <pc:sldMkLst>
          <pc:docMk/>
          <pc:sldMk cId="3957358923" sldId="1979"/>
        </pc:sldMkLst>
        <pc:spChg chg="add mod">
          <ac:chgData name="Sharon Young" userId="9f476e44-aa1d-477f-94c5-39242b7c8a27" providerId="ADAL" clId="{1F35EDBB-F236-6545-A172-4B7D462921A8}" dt="2021-06-14T18:22:10.005" v="1639" actId="20577"/>
          <ac:spMkLst>
            <pc:docMk/>
            <pc:sldMk cId="3957358923" sldId="1979"/>
            <ac:spMk id="2" creationId="{9F97A187-1CBA-204C-8AA3-9D368A1DF54D}"/>
          </ac:spMkLst>
        </pc:spChg>
        <pc:spChg chg="mod">
          <ac:chgData name="Sharon Young" userId="9f476e44-aa1d-477f-94c5-39242b7c8a27" providerId="ADAL" clId="{1F35EDBB-F236-6545-A172-4B7D462921A8}" dt="2021-06-14T16:58:02.970" v="820" actId="20577"/>
          <ac:spMkLst>
            <pc:docMk/>
            <pc:sldMk cId="3957358923" sldId="1979"/>
            <ac:spMk id="6" creationId="{F4A84FA3-E893-4DEA-ABEF-F91CAD8339A3}"/>
          </ac:spMkLst>
        </pc:spChg>
        <pc:spChg chg="mod">
          <ac:chgData name="Sharon Young" userId="9f476e44-aa1d-477f-94c5-39242b7c8a27" providerId="ADAL" clId="{1F35EDBB-F236-6545-A172-4B7D462921A8}" dt="2021-06-14T17:18:35.987" v="1156" actId="20577"/>
          <ac:spMkLst>
            <pc:docMk/>
            <pc:sldMk cId="3957358923" sldId="1979"/>
            <ac:spMk id="9" creationId="{524C6322-878F-4EAA-B7A4-EE3A8A627E15}"/>
          </ac:spMkLst>
        </pc:spChg>
        <pc:picChg chg="add mod">
          <ac:chgData name="Sharon Young" userId="9f476e44-aa1d-477f-94c5-39242b7c8a27" providerId="ADAL" clId="{1F35EDBB-F236-6545-A172-4B7D462921A8}" dt="2021-06-14T17:09:48.929" v="1050" actId="1076"/>
          <ac:picMkLst>
            <pc:docMk/>
            <pc:sldMk cId="3957358923" sldId="1979"/>
            <ac:picMk id="1026" creationId="{53C71F3B-68D3-F14D-8C64-35C140B72DDD}"/>
          </ac:picMkLst>
        </pc:picChg>
        <pc:picChg chg="del">
          <ac:chgData name="Sharon Young" userId="9f476e44-aa1d-477f-94c5-39242b7c8a27" providerId="ADAL" clId="{1F35EDBB-F236-6545-A172-4B7D462921A8}" dt="2021-06-14T16:57:29.998" v="742" actId="478"/>
          <ac:picMkLst>
            <pc:docMk/>
            <pc:sldMk cId="3957358923" sldId="1979"/>
            <ac:picMk id="1028" creationId="{13A905AF-7BAE-3D46-A75B-23F880B31D01}"/>
          </ac:picMkLst>
        </pc:picChg>
      </pc:sldChg>
      <pc:sldChg chg="modNotesTx">
        <pc:chgData name="Sharon Young" userId="9f476e44-aa1d-477f-94c5-39242b7c8a27" providerId="ADAL" clId="{1F35EDBB-F236-6545-A172-4B7D462921A8}" dt="2021-06-14T17:19:36.461" v="1360" actId="20577"/>
        <pc:sldMkLst>
          <pc:docMk/>
          <pc:sldMk cId="3594654371" sldId="1981"/>
        </pc:sldMkLst>
      </pc:sldChg>
      <pc:sldChg chg="modNotesTx">
        <pc:chgData name="Sharon Young" userId="9f476e44-aa1d-477f-94c5-39242b7c8a27" providerId="ADAL" clId="{1F35EDBB-F236-6545-A172-4B7D462921A8}" dt="2021-06-14T18:20:35.708" v="1622" actId="20577"/>
        <pc:sldMkLst>
          <pc:docMk/>
          <pc:sldMk cId="640851741" sldId="1983"/>
        </pc:sldMkLst>
      </pc:sldChg>
      <pc:sldChg chg="addSp modSp add mod">
        <pc:chgData name="Sharon Young" userId="9f476e44-aa1d-477f-94c5-39242b7c8a27" providerId="ADAL" clId="{1F35EDBB-F236-6545-A172-4B7D462921A8}" dt="2021-06-14T18:22:31.946" v="1661" actId="14100"/>
        <pc:sldMkLst>
          <pc:docMk/>
          <pc:sldMk cId="606347224" sldId="1986"/>
        </pc:sldMkLst>
        <pc:spChg chg="add mod">
          <ac:chgData name="Sharon Young" userId="9f476e44-aa1d-477f-94c5-39242b7c8a27" providerId="ADAL" clId="{1F35EDBB-F236-6545-A172-4B7D462921A8}" dt="2021-06-14T18:22:31.946" v="1661" actId="14100"/>
          <ac:spMkLst>
            <pc:docMk/>
            <pc:sldMk cId="606347224" sldId="1986"/>
            <ac:spMk id="10" creationId="{4A88E022-8C4F-9845-BA72-4B46D2379D48}"/>
          </ac:spMkLst>
        </pc:spChg>
      </pc:sldChg>
      <pc:sldChg chg="addSp modSp add mod">
        <pc:chgData name="Sharon Young" userId="9f476e44-aa1d-477f-94c5-39242b7c8a27" providerId="ADAL" clId="{1F35EDBB-F236-6545-A172-4B7D462921A8}" dt="2021-06-14T18:22:40.371" v="1662"/>
        <pc:sldMkLst>
          <pc:docMk/>
          <pc:sldMk cId="4289345069" sldId="1987"/>
        </pc:sldMkLst>
        <pc:spChg chg="mod">
          <ac:chgData name="Sharon Young" userId="9f476e44-aa1d-477f-94c5-39242b7c8a27" providerId="ADAL" clId="{1F35EDBB-F236-6545-A172-4B7D462921A8}" dt="2021-06-14T17:10:31.244" v="1072" actId="20577"/>
          <ac:spMkLst>
            <pc:docMk/>
            <pc:sldMk cId="4289345069" sldId="1987"/>
            <ac:spMk id="2" creationId="{875FDF7C-3D25-4C92-8570-1CB4A7C17CD9}"/>
          </ac:spMkLst>
        </pc:spChg>
        <pc:spChg chg="add mod">
          <ac:chgData name="Sharon Young" userId="9f476e44-aa1d-477f-94c5-39242b7c8a27" providerId="ADAL" clId="{1F35EDBB-F236-6545-A172-4B7D462921A8}" dt="2021-06-14T18:22:40.371" v="1662"/>
          <ac:spMkLst>
            <pc:docMk/>
            <pc:sldMk cId="4289345069" sldId="1987"/>
            <ac:spMk id="6" creationId="{DA7BE087-05C9-9F48-A416-A0C2524BC675}"/>
          </ac:spMkLst>
        </pc:spChg>
      </pc:sldChg>
    </pc:docChg>
  </pc:docChgLst>
  <pc:docChgLst>
    <pc:chgData name="Rob Rosete" userId="S::rob@amhsa.net::f2158b76-0065-46ec-a167-e5f4a59b07fe" providerId="AD" clId="Web-{4D615074-CA09-49C6-BB40-82BA3E3FD30F}"/>
    <pc:docChg chg="modSld">
      <pc:chgData name="Rob Rosete" userId="S::rob@amhsa.net::f2158b76-0065-46ec-a167-e5f4a59b07fe" providerId="AD" clId="Web-{4D615074-CA09-49C6-BB40-82BA3E3FD30F}" dt="2021-06-10T13:48:54.491" v="10" actId="20577"/>
      <pc:docMkLst>
        <pc:docMk/>
      </pc:docMkLst>
      <pc:sldChg chg="modSp">
        <pc:chgData name="Rob Rosete" userId="S::rob@amhsa.net::f2158b76-0065-46ec-a167-e5f4a59b07fe" providerId="AD" clId="Web-{4D615074-CA09-49C6-BB40-82BA3E3FD30F}" dt="2021-06-10T13:48:54.491" v="10" actId="20577"/>
        <pc:sldMkLst>
          <pc:docMk/>
          <pc:sldMk cId="3468882891" sldId="1985"/>
        </pc:sldMkLst>
        <pc:spChg chg="mod">
          <ac:chgData name="Rob Rosete" userId="S::rob@amhsa.net::f2158b76-0065-46ec-a167-e5f4a59b07fe" providerId="AD" clId="Web-{4D615074-CA09-49C6-BB40-82BA3E3FD30F}" dt="2021-06-10T13:48:54.491" v="10" actId="20577"/>
          <ac:spMkLst>
            <pc:docMk/>
            <pc:sldMk cId="3468882891" sldId="1985"/>
            <ac:spMk id="10" creationId="{BF52F0DA-7B97-AD45-AF37-C807921D9525}"/>
          </ac:spMkLst>
        </pc:spChg>
      </pc:sldChg>
    </pc:docChg>
  </pc:docChgLst>
  <pc:docChgLst>
    <pc:chgData name="Rob Rosete" userId="f2158b76-0065-46ec-a167-e5f4a59b07fe" providerId="ADAL" clId="{04320DF9-69E3-46BC-BDA4-ADAF3F8BC18B}"/>
    <pc:docChg chg="custSel modSld">
      <pc:chgData name="Rob Rosete" userId="f2158b76-0065-46ec-a167-e5f4a59b07fe" providerId="ADAL" clId="{04320DF9-69E3-46BC-BDA4-ADAF3F8BC18B}" dt="2021-06-01T15:12:10.469" v="109" actId="20577"/>
      <pc:docMkLst>
        <pc:docMk/>
      </pc:docMkLst>
      <pc:sldChg chg="modNotesTx">
        <pc:chgData name="Rob Rosete" userId="f2158b76-0065-46ec-a167-e5f4a59b07fe" providerId="ADAL" clId="{04320DF9-69E3-46BC-BDA4-ADAF3F8BC18B}" dt="2021-05-28T14:54:37.343" v="15" actId="20577"/>
        <pc:sldMkLst>
          <pc:docMk/>
          <pc:sldMk cId="3081074109" sldId="258"/>
        </pc:sldMkLst>
      </pc:sldChg>
      <pc:sldChg chg="addSp modSp mod">
        <pc:chgData name="Rob Rosete" userId="f2158b76-0065-46ec-a167-e5f4a59b07fe" providerId="ADAL" clId="{04320DF9-69E3-46BC-BDA4-ADAF3F8BC18B}" dt="2021-05-27T19:33:21.004" v="6" actId="207"/>
        <pc:sldMkLst>
          <pc:docMk/>
          <pc:sldMk cId="3913835963" sldId="1941"/>
        </pc:sldMkLst>
        <pc:spChg chg="add mod">
          <ac:chgData name="Rob Rosete" userId="f2158b76-0065-46ec-a167-e5f4a59b07fe" providerId="ADAL" clId="{04320DF9-69E3-46BC-BDA4-ADAF3F8BC18B}" dt="2021-05-27T19:32:46.271" v="0"/>
          <ac:spMkLst>
            <pc:docMk/>
            <pc:sldMk cId="3913835963" sldId="1941"/>
            <ac:spMk id="7" creationId="{AC8D9D74-6528-4A48-9C52-6D1B37C54CD7}"/>
          </ac:spMkLst>
        </pc:spChg>
        <pc:spChg chg="add mod">
          <ac:chgData name="Rob Rosete" userId="f2158b76-0065-46ec-a167-e5f4a59b07fe" providerId="ADAL" clId="{04320DF9-69E3-46BC-BDA4-ADAF3F8BC18B}" dt="2021-05-27T19:32:53.134" v="1"/>
          <ac:spMkLst>
            <pc:docMk/>
            <pc:sldMk cId="3913835963" sldId="1941"/>
            <ac:spMk id="8" creationId="{CF69A426-C81F-4356-8899-19257D1E8F66}"/>
          </ac:spMkLst>
        </pc:spChg>
        <pc:spChg chg="mod">
          <ac:chgData name="Rob Rosete" userId="f2158b76-0065-46ec-a167-e5f4a59b07fe" providerId="ADAL" clId="{04320DF9-69E3-46BC-BDA4-ADAF3F8BC18B}" dt="2021-05-27T19:33:21.004" v="6" actId="207"/>
          <ac:spMkLst>
            <pc:docMk/>
            <pc:sldMk cId="3913835963" sldId="1941"/>
            <ac:spMk id="20" creationId="{7E1C1C57-92C3-48C3-B3FD-26DF190EEAD6}"/>
          </ac:spMkLst>
        </pc:spChg>
      </pc:sldChg>
      <pc:sldChg chg="addSp delSp modSp mod">
        <pc:chgData name="Rob Rosete" userId="f2158b76-0065-46ec-a167-e5f4a59b07fe" providerId="ADAL" clId="{04320DF9-69E3-46BC-BDA4-ADAF3F8BC18B}" dt="2021-05-31T15:53:03.172" v="30" actId="1076"/>
        <pc:sldMkLst>
          <pc:docMk/>
          <pc:sldMk cId="3040761654" sldId="1954"/>
        </pc:sldMkLst>
        <pc:spChg chg="del">
          <ac:chgData name="Rob Rosete" userId="f2158b76-0065-46ec-a167-e5f4a59b07fe" providerId="ADAL" clId="{04320DF9-69E3-46BC-BDA4-ADAF3F8BC18B}" dt="2021-05-31T15:52:17.620" v="24" actId="478"/>
          <ac:spMkLst>
            <pc:docMk/>
            <pc:sldMk cId="3040761654" sldId="1954"/>
            <ac:spMk id="7" creationId="{FC7C6C81-D3EE-4556-B4D6-9201DE5CBF5D}"/>
          </ac:spMkLst>
        </pc:spChg>
        <pc:spChg chg="mod">
          <ac:chgData name="Rob Rosete" userId="f2158b76-0065-46ec-a167-e5f4a59b07fe" providerId="ADAL" clId="{04320DF9-69E3-46BC-BDA4-ADAF3F8BC18B}" dt="2021-05-31T15:52:04.805" v="22" actId="1076"/>
          <ac:spMkLst>
            <pc:docMk/>
            <pc:sldMk cId="3040761654" sldId="1954"/>
            <ac:spMk id="15" creationId="{8DE4BB3D-E71C-4864-88AE-640CA41D9C1C}"/>
          </ac:spMkLst>
        </pc:spChg>
        <pc:spChg chg="add del mod">
          <ac:chgData name="Rob Rosete" userId="f2158b76-0065-46ec-a167-e5f4a59b07fe" providerId="ADAL" clId="{04320DF9-69E3-46BC-BDA4-ADAF3F8BC18B}" dt="2021-05-31T15:52:21.015" v="25" actId="478"/>
          <ac:spMkLst>
            <pc:docMk/>
            <pc:sldMk cId="3040761654" sldId="1954"/>
            <ac:spMk id="23" creationId="{D2CE52FE-0BB4-498F-BFB6-89EB4B2190CA}"/>
          </ac:spMkLst>
        </pc:spChg>
        <pc:graphicFrameChg chg="add del mod">
          <ac:chgData name="Rob Rosete" userId="f2158b76-0065-46ec-a167-e5f4a59b07fe" providerId="ADAL" clId="{04320DF9-69E3-46BC-BDA4-ADAF3F8BC18B}" dt="2021-05-31T15:51:10.456" v="17"/>
          <ac:graphicFrameMkLst>
            <pc:docMk/>
            <pc:sldMk cId="3040761654" sldId="1954"/>
            <ac:graphicFrameMk id="17" creationId="{BE6A2D5D-DB70-4449-9962-93707CF292B5}"/>
          </ac:graphicFrameMkLst>
        </pc:graphicFrameChg>
        <pc:graphicFrameChg chg="add mod modGraphic">
          <ac:chgData name="Rob Rosete" userId="f2158b76-0065-46ec-a167-e5f4a59b07fe" providerId="ADAL" clId="{04320DF9-69E3-46BC-BDA4-ADAF3F8BC18B}" dt="2021-05-31T15:52:41.334" v="26"/>
          <ac:graphicFrameMkLst>
            <pc:docMk/>
            <pc:sldMk cId="3040761654" sldId="1954"/>
            <ac:graphicFrameMk id="18" creationId="{A0F993C1-9B2F-4788-BD75-1825C8F1AE46}"/>
          </ac:graphicFrameMkLst>
        </pc:graphicFrameChg>
        <pc:picChg chg="add mod">
          <ac:chgData name="Rob Rosete" userId="f2158b76-0065-46ec-a167-e5f4a59b07fe" providerId="ADAL" clId="{04320DF9-69E3-46BC-BDA4-ADAF3F8BC18B}" dt="2021-05-31T15:52:59.754" v="29" actId="1076"/>
          <ac:picMkLst>
            <pc:docMk/>
            <pc:sldMk cId="3040761654" sldId="1954"/>
            <ac:picMk id="19" creationId="{21188FDE-E5DD-4828-8CA3-FA49A4EE0661}"/>
          </ac:picMkLst>
        </pc:picChg>
        <pc:picChg chg="add mod">
          <ac:chgData name="Rob Rosete" userId="f2158b76-0065-46ec-a167-e5f4a59b07fe" providerId="ADAL" clId="{04320DF9-69E3-46BC-BDA4-ADAF3F8BC18B}" dt="2021-05-31T15:52:56.626" v="28" actId="1076"/>
          <ac:picMkLst>
            <pc:docMk/>
            <pc:sldMk cId="3040761654" sldId="1954"/>
            <ac:picMk id="20" creationId="{03274492-4716-4304-96E7-8F7A64871EE3}"/>
          </ac:picMkLst>
        </pc:picChg>
        <pc:picChg chg="add mod">
          <ac:chgData name="Rob Rosete" userId="f2158b76-0065-46ec-a167-e5f4a59b07fe" providerId="ADAL" clId="{04320DF9-69E3-46BC-BDA4-ADAF3F8BC18B}" dt="2021-05-31T15:53:03.172" v="30" actId="1076"/>
          <ac:picMkLst>
            <pc:docMk/>
            <pc:sldMk cId="3040761654" sldId="1954"/>
            <ac:picMk id="21" creationId="{B443742B-7F78-4822-8CB9-2060DE9F3F2A}"/>
          </ac:picMkLst>
        </pc:picChg>
        <pc:picChg chg="add mod">
          <ac:chgData name="Rob Rosete" userId="f2158b76-0065-46ec-a167-e5f4a59b07fe" providerId="ADAL" clId="{04320DF9-69E3-46BC-BDA4-ADAF3F8BC18B}" dt="2021-05-31T15:52:52.897" v="27" actId="1076"/>
          <ac:picMkLst>
            <pc:docMk/>
            <pc:sldMk cId="3040761654" sldId="1954"/>
            <ac:picMk id="22" creationId="{E4DDC078-93BA-4800-AFC0-6C46F422312C}"/>
          </ac:picMkLst>
        </pc:picChg>
      </pc:sldChg>
      <pc:sldChg chg="modSp mod">
        <pc:chgData name="Rob Rosete" userId="f2158b76-0065-46ec-a167-e5f4a59b07fe" providerId="ADAL" clId="{04320DF9-69E3-46BC-BDA4-ADAF3F8BC18B}" dt="2021-05-31T15:54:05.446" v="96" actId="20577"/>
        <pc:sldMkLst>
          <pc:docMk/>
          <pc:sldMk cId="87093308" sldId="1959"/>
        </pc:sldMkLst>
        <pc:spChg chg="mod">
          <ac:chgData name="Rob Rosete" userId="f2158b76-0065-46ec-a167-e5f4a59b07fe" providerId="ADAL" clId="{04320DF9-69E3-46BC-BDA4-ADAF3F8BC18B}" dt="2021-05-31T15:54:05.446" v="96" actId="20577"/>
          <ac:spMkLst>
            <pc:docMk/>
            <pc:sldMk cId="87093308" sldId="1959"/>
            <ac:spMk id="3" creationId="{CE077C75-C45E-49BB-B009-CEB0A5226C1D}"/>
          </ac:spMkLst>
        </pc:spChg>
      </pc:sldChg>
      <pc:sldChg chg="modNotesTx">
        <pc:chgData name="Rob Rosete" userId="f2158b76-0065-46ec-a167-e5f4a59b07fe" providerId="ADAL" clId="{04320DF9-69E3-46BC-BDA4-ADAF3F8BC18B}" dt="2021-06-01T15:12:10.469" v="109" actId="20577"/>
        <pc:sldMkLst>
          <pc:docMk/>
          <pc:sldMk cId="2087465189" sldId="1960"/>
        </pc:sldMkLst>
      </pc:sldChg>
      <pc:sldChg chg="modSp mod">
        <pc:chgData name="Rob Rosete" userId="f2158b76-0065-46ec-a167-e5f4a59b07fe" providerId="ADAL" clId="{04320DF9-69E3-46BC-BDA4-ADAF3F8BC18B}" dt="2021-05-31T15:54:58.783" v="101" actId="1076"/>
        <pc:sldMkLst>
          <pc:docMk/>
          <pc:sldMk cId="92087752" sldId="1974"/>
        </pc:sldMkLst>
        <pc:spChg chg="mod">
          <ac:chgData name="Rob Rosete" userId="f2158b76-0065-46ec-a167-e5f4a59b07fe" providerId="ADAL" clId="{04320DF9-69E3-46BC-BDA4-ADAF3F8BC18B}" dt="2021-05-31T15:54:58.783" v="101" actId="1076"/>
          <ac:spMkLst>
            <pc:docMk/>
            <pc:sldMk cId="92087752" sldId="1974"/>
            <ac:spMk id="7" creationId="{365A6A14-03CF-4D5A-9F64-B446FF4A5665}"/>
          </ac:spMkLst>
        </pc:spChg>
      </pc:sldChg>
      <pc:sldChg chg="modSp mod">
        <pc:chgData name="Rob Rosete" userId="f2158b76-0065-46ec-a167-e5f4a59b07fe" providerId="ADAL" clId="{04320DF9-69E3-46BC-BDA4-ADAF3F8BC18B}" dt="2021-05-31T15:54:41.799" v="98" actId="5793"/>
        <pc:sldMkLst>
          <pc:docMk/>
          <pc:sldMk cId="1207957936" sldId="1976"/>
        </pc:sldMkLst>
        <pc:spChg chg="mod">
          <ac:chgData name="Rob Rosete" userId="f2158b76-0065-46ec-a167-e5f4a59b07fe" providerId="ADAL" clId="{04320DF9-69E3-46BC-BDA4-ADAF3F8BC18B}" dt="2021-05-31T15:54:41.799" v="98" actId="5793"/>
          <ac:spMkLst>
            <pc:docMk/>
            <pc:sldMk cId="1207957936" sldId="1976"/>
            <ac:spMk id="3" creationId="{CE077C75-C45E-49BB-B009-CEB0A5226C1D}"/>
          </ac:spMkLst>
        </pc:spChg>
      </pc:sldChg>
    </pc:docChg>
  </pc:docChgLst>
  <pc:docChgLst>
    <pc:chgData name="Rob Rosete" userId="f2158b76-0065-46ec-a167-e5f4a59b07fe" providerId="ADAL" clId="{329D36FD-099B-4D30-A99E-1EC10460D1B8}"/>
    <pc:docChg chg="modSld">
      <pc:chgData name="Rob Rosete" userId="f2158b76-0065-46ec-a167-e5f4a59b07fe" providerId="ADAL" clId="{329D36FD-099B-4D30-A99E-1EC10460D1B8}" dt="2021-06-10T13:50:21.747" v="16" actId="1076"/>
      <pc:docMkLst>
        <pc:docMk/>
      </pc:docMkLst>
      <pc:sldChg chg="addSp modSp mod">
        <pc:chgData name="Rob Rosete" userId="f2158b76-0065-46ec-a167-e5f4a59b07fe" providerId="ADAL" clId="{329D36FD-099B-4D30-A99E-1EC10460D1B8}" dt="2021-06-10T13:50:21.747" v="16" actId="1076"/>
        <pc:sldMkLst>
          <pc:docMk/>
          <pc:sldMk cId="3468882891" sldId="1985"/>
        </pc:sldMkLst>
        <pc:spChg chg="add mod">
          <ac:chgData name="Rob Rosete" userId="f2158b76-0065-46ec-a167-e5f4a59b07fe" providerId="ADAL" clId="{329D36FD-099B-4D30-A99E-1EC10460D1B8}" dt="2021-06-10T13:50:21.747" v="16" actId="1076"/>
          <ac:spMkLst>
            <pc:docMk/>
            <pc:sldMk cId="3468882891" sldId="1985"/>
            <ac:spMk id="2" creationId="{707EA786-8FB0-4D43-AF3F-A35B86C8450B}"/>
          </ac:spMkLst>
        </pc:spChg>
        <pc:spChg chg="mod">
          <ac:chgData name="Rob Rosete" userId="f2158b76-0065-46ec-a167-e5f4a59b07fe" providerId="ADAL" clId="{329D36FD-099B-4D30-A99E-1EC10460D1B8}" dt="2021-06-10T13:50:17.148" v="15" actId="1076"/>
          <ac:spMkLst>
            <pc:docMk/>
            <pc:sldMk cId="3468882891" sldId="1985"/>
            <ac:spMk id="10" creationId="{BF52F0DA-7B97-AD45-AF37-C807921D95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6/16/21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6/16/21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to the Course Developer:</a:t>
            </a:r>
          </a:p>
          <a:p>
            <a:pPr marL="171450" indent="-171450">
              <a:buFont typeface="Arial" panose="020B0604020202020204" pitchFamily="34" charset="0"/>
              <a:buChar char="•"/>
            </a:pPr>
            <a:r>
              <a:rPr lang="en-US" dirty="0"/>
              <a:t>Visitors are </a:t>
            </a:r>
            <a:r>
              <a:rPr lang="en-US" b="1" dirty="0"/>
              <a:t>defined</a:t>
            </a:r>
            <a:r>
              <a:rPr lang="en-US" dirty="0"/>
              <a:t> as persons who will not be fully escorted during their time at this work site.</a:t>
            </a:r>
          </a:p>
          <a:p>
            <a:pPr marL="171450" indent="-171450">
              <a:buFont typeface="Arial" panose="020B0604020202020204" pitchFamily="34" charset="0"/>
              <a:buChar char="•"/>
            </a:pPr>
            <a:r>
              <a:rPr lang="en-US" dirty="0"/>
              <a:t>Customers and students are not considered to be visitors.</a:t>
            </a:r>
          </a:p>
          <a:p>
            <a:pPr marL="171450" indent="-171450">
              <a:buFont typeface="Arial" panose="020B0604020202020204" pitchFamily="34" charset="0"/>
              <a:buChar char="•"/>
            </a:pPr>
            <a:r>
              <a:rPr lang="en-US" dirty="0"/>
              <a:t>There may be overlap between visitors and some contracting employers, service providers or self-employed persons.</a:t>
            </a:r>
          </a:p>
          <a:p>
            <a:pPr marL="171450" indent="-171450">
              <a:buFont typeface="Arial" panose="020B0604020202020204" pitchFamily="34" charset="0"/>
              <a:buChar char="•"/>
            </a:pPr>
            <a:r>
              <a:rPr lang="en-US" dirty="0"/>
              <a:t>Some ways to distinguish visitors needing this orientation from others needing a more comprehensive orientation, could be:</a:t>
            </a:r>
          </a:p>
          <a:p>
            <a:pPr marL="628650" lvl="1" indent="-171450">
              <a:buFont typeface="Arial" panose="020B0604020202020204" pitchFamily="34" charset="0"/>
              <a:buChar char="•"/>
            </a:pPr>
            <a:r>
              <a:rPr lang="en-US" dirty="0"/>
              <a:t>The reason that they are on your work site (i.e. attending meetings, classroom training)</a:t>
            </a:r>
          </a:p>
          <a:p>
            <a:pPr marL="628650" lvl="1" indent="-171450">
              <a:buFont typeface="Arial" panose="020B0604020202020204" pitchFamily="34" charset="0"/>
              <a:buChar char="•"/>
            </a:pPr>
            <a:r>
              <a:rPr lang="en-US" dirty="0"/>
              <a:t>The length of time they will be on your work site</a:t>
            </a:r>
          </a:p>
          <a:p>
            <a:pPr marL="628650" lvl="1" indent="-171450">
              <a:buFont typeface="Arial" panose="020B0604020202020204" pitchFamily="34" charset="0"/>
              <a:buChar char="•"/>
            </a:pPr>
            <a:r>
              <a:rPr lang="en-US" dirty="0"/>
              <a:t>The degree to which they will be unaccompanied during their time on your work site</a:t>
            </a:r>
          </a:p>
          <a:p>
            <a:pPr marL="171450" indent="-171450">
              <a:buFont typeface="Arial" panose="020B0604020202020204" pitchFamily="34" charset="0"/>
              <a:buChar char="•"/>
            </a:pPr>
            <a:r>
              <a:rPr lang="en-US" dirty="0"/>
              <a:t>Examples of visitors can include: equipment maintenance techs, auditors, OHS officers etc. </a:t>
            </a:r>
          </a:p>
          <a:p>
            <a:pPr marL="171450" indent="-171450">
              <a:buFont typeface="Arial" panose="020B0604020202020204" pitchFamily="34" charset="0"/>
              <a:buChar char="•"/>
            </a:pPr>
            <a:r>
              <a:rPr lang="en-US" dirty="0"/>
              <a:t>Every person entering your work site (beyond the front reception desk), </a:t>
            </a:r>
            <a:r>
              <a:rPr lang="en-US" b="1" dirty="0"/>
              <a:t>other than customers and students</a:t>
            </a:r>
            <a:r>
              <a:rPr lang="en-US" dirty="0"/>
              <a:t>, should receive one of the 4 types of orientation:</a:t>
            </a:r>
          </a:p>
          <a:p>
            <a:pPr marL="628650" lvl="1" indent="-171450">
              <a:buFont typeface="Arial" panose="020B0604020202020204" pitchFamily="34" charset="0"/>
              <a:buChar char="•"/>
            </a:pPr>
            <a:r>
              <a:rPr lang="en-US" dirty="0"/>
              <a:t>Employees</a:t>
            </a:r>
          </a:p>
          <a:p>
            <a:pPr marL="628650" lvl="1" indent="-171450">
              <a:buFont typeface="Arial" panose="020B0604020202020204" pitchFamily="34" charset="0"/>
              <a:buChar char="•"/>
            </a:pPr>
            <a:r>
              <a:rPr lang="en-US" dirty="0"/>
              <a:t>Contracting Employer</a:t>
            </a:r>
          </a:p>
          <a:p>
            <a:pPr marL="628650" lvl="1" indent="-171450">
              <a:buFont typeface="Arial" panose="020B0604020202020204" pitchFamily="34" charset="0"/>
              <a:buChar char="•"/>
            </a:pPr>
            <a:r>
              <a:rPr lang="en-US" dirty="0"/>
              <a:t>Volunteer</a:t>
            </a:r>
          </a:p>
          <a:p>
            <a:pPr marL="628650" lvl="1" indent="-171450">
              <a:buFont typeface="Arial" panose="020B0604020202020204" pitchFamily="34" charset="0"/>
              <a:buChar char="•"/>
            </a:pPr>
            <a:r>
              <a:rPr lang="en-US" dirty="0"/>
              <a:t>Visitor</a:t>
            </a:r>
          </a:p>
          <a:p>
            <a:pPr marL="171450" indent="-171450">
              <a:buFont typeface="Arial" panose="020B0604020202020204" pitchFamily="34" charset="0"/>
              <a:buChar char="•"/>
            </a:pPr>
            <a:r>
              <a:rPr lang="en-US" dirty="0"/>
              <a:t>This template considers two types of visitor orientations:</a:t>
            </a:r>
          </a:p>
          <a:p>
            <a:pPr marL="628650" lvl="1" indent="-171450">
              <a:buFont typeface="Arial" panose="020B0604020202020204" pitchFamily="34" charset="0"/>
              <a:buChar char="•"/>
            </a:pPr>
            <a:r>
              <a:rPr lang="en-US" b="1" dirty="0"/>
              <a:t>Generic</a:t>
            </a:r>
            <a:r>
              <a:rPr lang="en-US" dirty="0"/>
              <a:t> – suitable for visitor orientation before visiting any of your municipal facilities</a:t>
            </a:r>
          </a:p>
          <a:p>
            <a:pPr marL="628650" lvl="1" indent="-171450">
              <a:buFont typeface="Arial" panose="020B0604020202020204" pitchFamily="34" charset="0"/>
              <a:buChar char="•"/>
            </a:pPr>
            <a:r>
              <a:rPr lang="en-US" b="1" dirty="0"/>
              <a:t>Site specific </a:t>
            </a:r>
            <a:r>
              <a:rPr lang="en-US" dirty="0"/>
              <a:t>– suitable for visitor orientation before visiting a specific location/facility</a:t>
            </a:r>
          </a:p>
          <a:p>
            <a:pPr marL="628650" lvl="1" indent="-171450">
              <a:buFont typeface="Arial" panose="020B0604020202020204" pitchFamily="34" charset="0"/>
              <a:buChar char="•"/>
            </a:pPr>
            <a:r>
              <a:rPr lang="en-US" dirty="0"/>
              <a:t>The sections on Critical Hazards and Emergency Response have different slides for a Generic version compared to a Site Specific version.  These slides are identified at the top left corner as either “Generic Version” or “Site Specific Version”.</a:t>
            </a:r>
          </a:p>
          <a:p>
            <a:endParaRPr lang="en-US" dirty="0"/>
          </a:p>
          <a:p>
            <a:endParaRPr lang="en-US" dirty="0"/>
          </a:p>
          <a:p>
            <a:r>
              <a:rPr lang="en-US" dirty="0"/>
              <a:t>Voice Over:</a:t>
            </a:r>
          </a:p>
          <a:p>
            <a:endParaRPr lang="en-US" dirty="0"/>
          </a:p>
          <a:p>
            <a:r>
              <a:rPr lang="en-US" dirty="0"/>
              <a:t>“Welcome to the Town of Grey Goose’s health and safety orientation for Visitors. “</a:t>
            </a:r>
          </a:p>
          <a:p>
            <a:endParaRPr lang="en-US" dirty="0"/>
          </a:p>
          <a:p>
            <a:r>
              <a:rPr lang="en-US" dirty="0"/>
              <a:t>“This orientation will be valid for one year.”</a:t>
            </a:r>
          </a:p>
        </p:txBody>
      </p:sp>
      <p:sp>
        <p:nvSpPr>
          <p:cNvPr id="4" name="Slide Number Placeholder 3"/>
          <p:cNvSpPr>
            <a:spLocks noGrp="1"/>
          </p:cNvSpPr>
          <p:nvPr>
            <p:ph type="sldNum" sz="quarter" idx="5"/>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3246018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Voice Over:</a:t>
            </a:r>
          </a:p>
          <a:p>
            <a:endParaRPr lang="en-US" dirty="0"/>
          </a:p>
          <a:p>
            <a:endParaRPr lang="en-CA" sz="1200" dirty="0"/>
          </a:p>
          <a:p>
            <a:r>
              <a:rPr lang="en-CA" sz="1200" dirty="0"/>
              <a:t>“There are controls in place for these 4 potential hazards.</a:t>
            </a:r>
          </a:p>
          <a:p>
            <a:endParaRPr lang="en-CA" sz="1200" dirty="0"/>
          </a:p>
          <a:p>
            <a:r>
              <a:rPr lang="en-CA" sz="1200" dirty="0"/>
              <a:t>“To prevent both harassment and violence, we have trained employees on our Respectful Workplace Policy and our safety rules have a zero tolerance for either behaviour.”</a:t>
            </a:r>
          </a:p>
          <a:p>
            <a:endParaRPr lang="en-CA" sz="1200" dirty="0"/>
          </a:p>
          <a:p>
            <a:r>
              <a:rPr lang="en-CA" sz="1200" dirty="0"/>
              <a:t>“Depending on what you will be doing while on our Town work site, you may be working alone at times, meaning that you will not always be accompanied by a Town employee.  To prevent incidents if you are working alone, our procedure will be to check-in regularly by either stopping by where you are working, or by calling you on a radio or cell phone.  Your Town contact will provide details at the time of your visit.  You will also be required to sign in and out of our facilities each time you visit.</a:t>
            </a:r>
          </a:p>
          <a:p>
            <a:pPr marL="0" indent="0">
              <a:buFont typeface="Arial" panose="020B0604020202020204" pitchFamily="34" charset="0"/>
              <a:buNone/>
            </a:pPr>
            <a:endParaRPr lang="en-CA" sz="1200" dirty="0"/>
          </a:p>
          <a:p>
            <a:pPr marL="0" indent="0">
              <a:buFont typeface="Arial" panose="020B0604020202020204" pitchFamily="34" charset="0"/>
              <a:buNone/>
            </a:pPr>
            <a:r>
              <a:rPr lang="en-CA" sz="1200" dirty="0"/>
              <a:t>“If an emergency situation occurs, our Emergency Response Plan will be activated.  We will discuss this in more detail in a moment.”</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10</a:t>
            </a:fld>
            <a:endParaRPr lang="en-US"/>
          </a:p>
        </p:txBody>
      </p:sp>
    </p:spTree>
    <p:extLst>
      <p:ext uri="{BB962C8B-B14F-4D97-AF65-F5344CB8AC3E}">
        <p14:creationId xmlns:p14="http://schemas.microsoft.com/office/powerpoint/2010/main" val="3507134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the course developer: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a site </a:t>
            </a:r>
            <a:r>
              <a:rPr lang="en-US"/>
              <a:t>specific orientation, </a:t>
            </a:r>
            <a:r>
              <a:rPr lang="en-US" dirty="0"/>
              <a:t>details of facility hazards can be provided here.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Including an image of the specific facility where the person will be visiting, can be helpful for them to know they are in the right place (i.e. to meet their contact)</a:t>
            </a:r>
          </a:p>
          <a:p>
            <a:pPr marL="628650" lvl="1" indent="-171450">
              <a:buFont typeface="Arial" panose="020B0604020202020204" pitchFamily="34" charset="0"/>
              <a:buChar char="•"/>
            </a:pPr>
            <a:endParaRPr lang="en-US" dirty="0"/>
          </a:p>
          <a:p>
            <a:endParaRPr lang="en-US" dirty="0"/>
          </a:p>
          <a:p>
            <a:endParaRPr lang="en-US" dirty="0"/>
          </a:p>
          <a:p>
            <a:endParaRPr lang="en-US" dirty="0"/>
          </a:p>
          <a:p>
            <a:endParaRPr lang="en-US" dirty="0"/>
          </a:p>
          <a:p>
            <a:r>
              <a:rPr lang="en-US" dirty="0"/>
              <a:t>Voice Over:</a:t>
            </a:r>
          </a:p>
          <a:p>
            <a:endParaRPr lang="en-US" dirty="0"/>
          </a:p>
          <a:p>
            <a:r>
              <a:rPr lang="en-CA" sz="1200" dirty="0"/>
              <a:t>“While visiting our Town of Grey Goose Waste Water Treatment Plant, there is a potential for incidents to occur and we have identified those that may impact visitors to this facility.  We have also put specific controls in place to minimize the risk of these hazards having an impact on our work sites.”</a:t>
            </a:r>
          </a:p>
          <a:p>
            <a:endParaRPr lang="en-CA" sz="1200" dirty="0"/>
          </a:p>
          <a:p>
            <a:r>
              <a:rPr lang="en-CA" sz="1200" dirty="0"/>
              <a:t>“The 3 critical potential hazards for visitors are:</a:t>
            </a:r>
          </a:p>
          <a:p>
            <a:pPr marL="171450" indent="-171450">
              <a:buFont typeface="Arial" panose="020B0604020202020204" pitchFamily="34" charset="0"/>
              <a:buChar char="•"/>
            </a:pPr>
            <a:r>
              <a:rPr lang="en-CA" sz="1200" dirty="0"/>
              <a:t>Exposure to H2S through a release;</a:t>
            </a:r>
          </a:p>
          <a:p>
            <a:pPr marL="171450" indent="-171450">
              <a:buFont typeface="Arial" panose="020B0604020202020204" pitchFamily="34" charset="0"/>
              <a:buChar char="•"/>
            </a:pPr>
            <a:r>
              <a:rPr lang="en-CA" sz="1200" dirty="0"/>
              <a:t>An emergency situation; and </a:t>
            </a:r>
          </a:p>
          <a:p>
            <a:pPr marL="171450" indent="-171450">
              <a:buFont typeface="Arial" panose="020B0604020202020204" pitchFamily="34" charset="0"/>
              <a:buChar char="•"/>
            </a:pPr>
            <a:r>
              <a:rPr lang="en-CA" sz="1200" dirty="0"/>
              <a:t>Working alone.</a:t>
            </a:r>
          </a:p>
          <a:p>
            <a:endParaRPr lang="en-CA" sz="1200" dirty="0"/>
          </a:p>
          <a:p>
            <a:endParaRPr lang="en-CA" sz="1200" dirty="0"/>
          </a:p>
          <a:p>
            <a:r>
              <a:rPr lang="en-CA" sz="1200" dirty="0"/>
              <a:t>“If you will be visiting our work site multiple times, changes to the working environment and hazards during your visit, will be communicated by completing a daily Field Level Hazard Assessment with your Town contact.”</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11</a:t>
            </a:fld>
            <a:endParaRPr lang="en-US"/>
          </a:p>
        </p:txBody>
      </p:sp>
    </p:spTree>
    <p:extLst>
      <p:ext uri="{BB962C8B-B14F-4D97-AF65-F5344CB8AC3E}">
        <p14:creationId xmlns:p14="http://schemas.microsoft.com/office/powerpoint/2010/main" val="3661832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the course developer:</a:t>
            </a:r>
          </a:p>
          <a:p>
            <a:pPr marL="171450" indent="-171450">
              <a:buFont typeface="Arial" panose="020B0604020202020204" pitchFamily="34" charset="0"/>
              <a:buChar char="•"/>
            </a:pPr>
            <a:r>
              <a:rPr lang="en-US" dirty="0"/>
              <a:t>If there is a potential for a severe incident such as an H2S release, due to the criticality, it would be helpful here to include an audio or video of that specific alarm, to help visitors differentiate it from a standard emergency alarm.</a:t>
            </a:r>
          </a:p>
          <a:p>
            <a:endParaRPr lang="en-US" dirty="0"/>
          </a:p>
          <a:p>
            <a:endParaRPr lang="en-US" dirty="0"/>
          </a:p>
          <a:p>
            <a:endParaRPr lang="en-US" dirty="0"/>
          </a:p>
          <a:p>
            <a:r>
              <a:rPr lang="en-US" dirty="0"/>
              <a:t>Voice Over:</a:t>
            </a:r>
          </a:p>
          <a:p>
            <a:endParaRPr lang="en-US" dirty="0"/>
          </a:p>
          <a:p>
            <a:endParaRPr lang="en-CA" sz="1200" dirty="0"/>
          </a:p>
          <a:p>
            <a:r>
              <a:rPr lang="en-CA" sz="1200" dirty="0"/>
              <a:t>“There are controls in place for these 3 potential hazards.</a:t>
            </a:r>
          </a:p>
          <a:p>
            <a:endParaRPr lang="en-CA" sz="1200" dirty="0"/>
          </a:p>
          <a:p>
            <a:r>
              <a:rPr lang="en-CA" sz="1200" dirty="0"/>
              <a:t>“We have 3 controls in place to manage the situation if there is a release of H2S.</a:t>
            </a:r>
          </a:p>
          <a:p>
            <a:pPr marL="171450" indent="-171450">
              <a:buFont typeface="Arial" panose="020B0604020202020204" pitchFamily="34" charset="0"/>
              <a:buChar char="•"/>
            </a:pPr>
            <a:r>
              <a:rPr lang="en-CA" sz="1200" dirty="0"/>
              <a:t>We have an alarm system that is different from the regular emergency alarms;</a:t>
            </a:r>
          </a:p>
          <a:p>
            <a:pPr marL="171450" indent="-171450">
              <a:buFont typeface="Arial" panose="020B0604020202020204" pitchFamily="34" charset="0"/>
              <a:buChar char="•"/>
            </a:pPr>
            <a:r>
              <a:rPr lang="en-CA" sz="1200" dirty="0"/>
              <a:t>Only fully trained employees are allowed into restricted areas with the highest potential for H2S exposure; and</a:t>
            </a:r>
          </a:p>
          <a:p>
            <a:pPr marL="171450" indent="-171450">
              <a:buFont typeface="Arial" panose="020B0604020202020204" pitchFamily="34" charset="0"/>
              <a:buChar char="•"/>
            </a:pPr>
            <a:r>
              <a:rPr lang="en-CA" sz="1200" dirty="0"/>
              <a:t>If appropriate based on your specific activities, you will be provided  with a personal H2S monitor.</a:t>
            </a:r>
          </a:p>
          <a:p>
            <a:pPr marL="171450" indent="-171450">
              <a:buFont typeface="Arial" panose="020B0604020202020204" pitchFamily="34" charset="0"/>
              <a:buChar char="•"/>
            </a:pP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t>“If an emergency situation occurs, our Emergency Response Plan will be activated.  We will discuss this in more detail in a moment.”</a:t>
            </a:r>
          </a:p>
          <a:p>
            <a:endParaRPr lang="en-CA" sz="1200" dirty="0"/>
          </a:p>
          <a:p>
            <a:r>
              <a:rPr lang="en-CA" sz="1200" dirty="0"/>
              <a:t>“Depending on what you will be doing while on our Town work site, you may be working alone at times, meaning that you will not always be accompanied by a Town employee.  To prevent incidents if you are working alone, our procedure will be to check-in regularly by either stopping by where you are working, or by calling you on a radio or cell phone.  Your Town contact will provide details at the time of your visit. You will also be required to sign in and out of our facilities each time you visit.</a:t>
            </a:r>
          </a:p>
          <a:p>
            <a:pPr marL="0" indent="0">
              <a:buFont typeface="Arial" panose="020B0604020202020204" pitchFamily="34" charset="0"/>
              <a:buNone/>
            </a:pPr>
            <a:endParaRPr lang="en-CA" sz="1200" dirty="0"/>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12</a:t>
            </a:fld>
            <a:endParaRPr lang="en-US"/>
          </a:p>
        </p:txBody>
      </p:sp>
    </p:spTree>
    <p:extLst>
      <p:ext uri="{BB962C8B-B14F-4D97-AF65-F5344CB8AC3E}">
        <p14:creationId xmlns:p14="http://schemas.microsoft.com/office/powerpoint/2010/main" val="695050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Voice Over</a:t>
            </a:r>
          </a:p>
          <a:p>
            <a:r>
              <a:rPr lang="en-US" dirty="0"/>
              <a:t>“Now that we’ve looked at how we work to prevent incidents, let’s look at our reporting procedures in case there is an incident while you are visiting our site.”</a:t>
            </a:r>
          </a:p>
          <a:p>
            <a:endParaRPr lang="en-US" dirty="0"/>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CA" smtClean="0"/>
              <a:t>13</a:t>
            </a:fld>
            <a:endParaRPr lang="en-CA"/>
          </a:p>
        </p:txBody>
      </p:sp>
    </p:spTree>
    <p:extLst>
      <p:ext uri="{BB962C8B-B14F-4D97-AF65-F5344CB8AC3E}">
        <p14:creationId xmlns:p14="http://schemas.microsoft.com/office/powerpoint/2010/main" val="320407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the course developer:</a:t>
            </a:r>
          </a:p>
          <a:p>
            <a:pPr marL="171450" indent="-171450">
              <a:buFont typeface="Arial" panose="020B0604020202020204" pitchFamily="34" charset="0"/>
              <a:buChar char="•"/>
            </a:pPr>
            <a:endParaRPr lang="en-US" dirty="0"/>
          </a:p>
          <a:p>
            <a:endParaRPr lang="en-US" dirty="0"/>
          </a:p>
          <a:p>
            <a:endParaRPr lang="en-US" dirty="0"/>
          </a:p>
          <a:p>
            <a:endParaRPr lang="en-US" dirty="0"/>
          </a:p>
          <a:p>
            <a:r>
              <a:rPr lang="en-US" dirty="0"/>
              <a:t>Voice Over:</a:t>
            </a:r>
          </a:p>
          <a:p>
            <a:endParaRPr lang="en-US" dirty="0"/>
          </a:p>
          <a:p>
            <a:endParaRPr lang="en-CA" sz="1200" dirty="0"/>
          </a:p>
          <a:p>
            <a:r>
              <a:rPr lang="en-CA" sz="1200" dirty="0"/>
              <a:t>“At the Town of Grey Goose, we believe that preventing incidents is possible and can be improved by understanding why they happen.”</a:t>
            </a:r>
          </a:p>
          <a:p>
            <a:endParaRPr lang="en-CA" sz="1200" dirty="0"/>
          </a:p>
          <a:p>
            <a:r>
              <a:rPr lang="en-CA" sz="1200" dirty="0"/>
              <a:t>“For that reason, we expect everyone to report:</a:t>
            </a:r>
          </a:p>
          <a:p>
            <a:pPr marL="171450" indent="-171450">
              <a:buFont typeface="Arial" panose="020B0604020202020204" pitchFamily="34" charset="0"/>
              <a:buChar char="•"/>
            </a:pPr>
            <a:r>
              <a:rPr lang="en-CA" sz="1200" dirty="0"/>
              <a:t>All hazards or unsafe behaviours that they see;</a:t>
            </a:r>
          </a:p>
          <a:p>
            <a:pPr marL="171450" indent="-171450">
              <a:buFont typeface="Arial" panose="020B0604020202020204" pitchFamily="34" charset="0"/>
              <a:buChar char="•"/>
            </a:pPr>
            <a:r>
              <a:rPr lang="en-CA" sz="1200" dirty="0"/>
              <a:t>Any near misses that they experience even though the outcome might have been negligible or non-existent; and definitely </a:t>
            </a:r>
          </a:p>
          <a:p>
            <a:pPr marL="171450" indent="-171450">
              <a:buFont typeface="Arial" panose="020B0604020202020204" pitchFamily="34" charset="0"/>
              <a:buChar char="•"/>
            </a:pPr>
            <a:r>
              <a:rPr lang="en-CA" sz="1200" dirty="0"/>
              <a:t>All incidents that occur.”</a:t>
            </a:r>
          </a:p>
          <a:p>
            <a:pPr marL="171450" indent="-171450">
              <a:buFont typeface="Arial" panose="020B0604020202020204" pitchFamily="34" charset="0"/>
              <a:buChar char="•"/>
            </a:pPr>
            <a:endParaRPr lang="en-CA" sz="1200" dirty="0"/>
          </a:p>
          <a:p>
            <a:pPr marL="0" indent="0">
              <a:buFont typeface="Arial" panose="020B0604020202020204" pitchFamily="34" charset="0"/>
              <a:buNone/>
            </a:pPr>
            <a:r>
              <a:rPr lang="en-CA" sz="1200" dirty="0"/>
              <a:t>“If we don’t hear about something, we can’t correct it.”</a:t>
            </a:r>
          </a:p>
          <a:p>
            <a:pPr marL="171450" indent="-171450">
              <a:buFont typeface="Arial" panose="020B0604020202020204" pitchFamily="34" charset="0"/>
              <a:buChar char="•"/>
            </a:pPr>
            <a:endParaRPr lang="en-CA" sz="1200" dirty="0"/>
          </a:p>
          <a:p>
            <a:pPr marL="0" indent="0">
              <a:buFont typeface="Arial" panose="020B0604020202020204" pitchFamily="34" charset="0"/>
              <a:buNone/>
            </a:pPr>
            <a:r>
              <a:rPr lang="en-CA" sz="1200" dirty="0"/>
              <a:t>“Your Town contact will help you with the Town’s reporting procedure and will ask for basic information about what happened.  If an investigation is needed, they will make the necessary arrangements.”</a:t>
            </a: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14</a:t>
            </a:fld>
            <a:endParaRPr lang="en-US"/>
          </a:p>
        </p:txBody>
      </p:sp>
    </p:spTree>
    <p:extLst>
      <p:ext uri="{BB962C8B-B14F-4D97-AF65-F5344CB8AC3E}">
        <p14:creationId xmlns:p14="http://schemas.microsoft.com/office/powerpoint/2010/main" val="3720973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to course developer:</a:t>
            </a:r>
          </a:p>
          <a:p>
            <a:pPr marL="171450" indent="-171450">
              <a:buFont typeface="Arial" panose="020B0604020202020204" pitchFamily="34" charset="0"/>
              <a:buChar char="•"/>
            </a:pPr>
            <a:r>
              <a:rPr lang="en-US" dirty="0"/>
              <a:t>The template In the case of a generic orientation provided to visitors, it is recommended that the site specific emergency response plan (including recognition of the alarm system and location of the muster point &amp; shelter in place location) is reviewed with the municipal contact at the time of the actual visit.</a:t>
            </a:r>
          </a:p>
          <a:p>
            <a:endParaRPr lang="en-US" dirty="0"/>
          </a:p>
          <a:p>
            <a:endParaRPr lang="en-US" dirty="0"/>
          </a:p>
          <a:p>
            <a:r>
              <a:rPr lang="en-US" dirty="0"/>
              <a:t>Voice Over</a:t>
            </a:r>
          </a:p>
          <a:p>
            <a:endParaRPr lang="en-US" dirty="0"/>
          </a:p>
          <a:p>
            <a:r>
              <a:rPr lang="en-US" dirty="0"/>
              <a:t>“The Town has developed Emergency Response Plans for each of our facilities, in the unlikely event that an emergency occurs.  We also conduct regular emergency exercises and those could happen while you are visiting our work site.”</a:t>
            </a:r>
          </a:p>
          <a:p>
            <a:endParaRPr lang="en-US" dirty="0"/>
          </a:p>
          <a:p>
            <a:r>
              <a:rPr lang="en-US" dirty="0"/>
              <a:t>“Let’s look at key information that you need to know if either an exercise or activation occur.”</a:t>
            </a:r>
          </a:p>
        </p:txBody>
      </p:sp>
      <p:sp>
        <p:nvSpPr>
          <p:cNvPr id="4" name="Slide Number Placeholder 3"/>
          <p:cNvSpPr>
            <a:spLocks noGrp="1"/>
          </p:cNvSpPr>
          <p:nvPr>
            <p:ph type="sldNum" sz="quarter" idx="5"/>
          </p:nvPr>
        </p:nvSpPr>
        <p:spPr/>
        <p:txBody>
          <a:bodyPr/>
          <a:lstStyle/>
          <a:p>
            <a:fld id="{C8DC57A8-AE18-4654-B6AF-04B3577165BE}" type="slidenum">
              <a:rPr lang="en-CA" smtClean="0"/>
              <a:t>15</a:t>
            </a:fld>
            <a:endParaRPr lang="en-CA"/>
          </a:p>
        </p:txBody>
      </p:sp>
    </p:spTree>
    <p:extLst>
      <p:ext uri="{BB962C8B-B14F-4D97-AF65-F5344CB8AC3E}">
        <p14:creationId xmlns:p14="http://schemas.microsoft.com/office/powerpoint/2010/main" val="3659852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to course developer:</a:t>
            </a:r>
          </a:p>
          <a:p>
            <a:pPr marL="171450" indent="-171450">
              <a:buFont typeface="Arial" panose="020B0604020202020204" pitchFamily="34" charset="0"/>
              <a:buChar char="•"/>
            </a:pPr>
            <a:r>
              <a:rPr lang="en-US" dirty="0"/>
              <a:t>The map/schematic for the specific facility should be used.  For a generic orientation, a general office layout can be used.</a:t>
            </a:r>
          </a:p>
          <a:p>
            <a:pPr marL="171450" indent="-171450">
              <a:buFont typeface="Arial" panose="020B0604020202020204" pitchFamily="34" charset="0"/>
              <a:buChar char="•"/>
            </a:pPr>
            <a:r>
              <a:rPr lang="en-US" dirty="0"/>
              <a:t>All relevant information as identified on the Health and Safety Orientation Checklist should be included on the map/schematic:</a:t>
            </a:r>
          </a:p>
          <a:p>
            <a:pPr marL="628650" lvl="1" indent="-171450">
              <a:buFont typeface="Arial" panose="020B0604020202020204" pitchFamily="34" charset="0"/>
              <a:buChar char="•"/>
            </a:pPr>
            <a:r>
              <a:rPr lang="en-US" dirty="0"/>
              <a:t>First aid kit and AED locations</a:t>
            </a:r>
          </a:p>
          <a:p>
            <a:pPr marL="628650" lvl="1" indent="-171450">
              <a:buFont typeface="Arial" panose="020B0604020202020204" pitchFamily="34" charset="0"/>
              <a:buChar char="•"/>
            </a:pPr>
            <a:r>
              <a:rPr lang="en-US" dirty="0"/>
              <a:t>Emergency alarm pull-down station locations</a:t>
            </a:r>
          </a:p>
          <a:p>
            <a:pPr marL="628650" lvl="1" indent="-171450">
              <a:buFont typeface="Arial" panose="020B0604020202020204" pitchFamily="34" charset="0"/>
              <a:buChar char="•"/>
            </a:pPr>
            <a:r>
              <a:rPr lang="en-US" dirty="0"/>
              <a:t>Fire extinguisher locations</a:t>
            </a:r>
          </a:p>
          <a:p>
            <a:pPr marL="628650" lvl="1" indent="-171450">
              <a:buFont typeface="Arial" panose="020B0604020202020204" pitchFamily="34" charset="0"/>
              <a:buChar char="•"/>
            </a:pPr>
            <a:r>
              <a:rPr lang="en-US" dirty="0"/>
              <a:t>Shelter-in-place locations</a:t>
            </a:r>
          </a:p>
          <a:p>
            <a:pPr marL="628650" lvl="1" indent="-171450">
              <a:buFont typeface="Arial" panose="020B0604020202020204" pitchFamily="34" charset="0"/>
              <a:buChar char="•"/>
            </a:pPr>
            <a:r>
              <a:rPr lang="en-US" dirty="0"/>
              <a:t>Evacuation routes</a:t>
            </a:r>
          </a:p>
          <a:p>
            <a:pPr marL="457200" lvl="1" indent="0">
              <a:buFont typeface="Arial" panose="020B0604020202020204" pitchFamily="34" charset="0"/>
              <a:buNone/>
            </a:pPr>
            <a:r>
              <a:rPr lang="en-US" dirty="0"/>
              <a:t>and the </a:t>
            </a:r>
          </a:p>
          <a:p>
            <a:pPr marL="628650" lvl="1" indent="-171450">
              <a:buFont typeface="Arial" panose="020B0604020202020204" pitchFamily="34" charset="0"/>
              <a:buChar char="•"/>
            </a:pPr>
            <a:r>
              <a:rPr lang="en-US" dirty="0"/>
              <a:t>Muster Points in the event of an evacuation.</a:t>
            </a:r>
          </a:p>
          <a:p>
            <a:pPr marL="171450" indent="-171450">
              <a:buFont typeface="Arial" panose="020B0604020202020204" pitchFamily="34" charset="0"/>
              <a:buChar char="•"/>
            </a:pPr>
            <a:r>
              <a:rPr lang="en-US" dirty="0"/>
              <a:t>If there is a Lock Down procedure for the facility it needs to be mentioned as well.</a:t>
            </a:r>
          </a:p>
          <a:p>
            <a:pPr marL="171450" indent="-171450">
              <a:buFont typeface="Arial" panose="020B0604020202020204" pitchFamily="34" charset="0"/>
              <a:buChar char="•"/>
            </a:pPr>
            <a:r>
              <a:rPr lang="en-US" dirty="0"/>
              <a:t>It can be helpful to add an audio or video file to demonstrate what the emergency alarm sounds like.</a:t>
            </a:r>
          </a:p>
          <a:p>
            <a:pPr marL="171450" indent="-171450">
              <a:buFont typeface="Arial" panose="020B0604020202020204" pitchFamily="34" charset="0"/>
              <a:buChar char="•"/>
            </a:pPr>
            <a:r>
              <a:rPr lang="en-US" dirty="0"/>
              <a:t>Videos or images of specific muster points can also be helpful.</a:t>
            </a:r>
          </a:p>
          <a:p>
            <a:endParaRPr lang="en-US" dirty="0"/>
          </a:p>
          <a:p>
            <a:r>
              <a:rPr lang="en-US" dirty="0"/>
              <a:t>Voice Over:</a:t>
            </a:r>
          </a:p>
          <a:p>
            <a:endParaRPr lang="en-US" dirty="0"/>
          </a:p>
          <a:p>
            <a:r>
              <a:rPr lang="en-US" dirty="0"/>
              <a:t>“This is the floor map for the facility you will be visiting.  </a:t>
            </a:r>
          </a:p>
          <a:p>
            <a:endParaRPr lang="en-US" dirty="0"/>
          </a:p>
          <a:p>
            <a:r>
              <a:rPr lang="en-US" dirty="0"/>
              <a:t>Please make sure you check the locations of the:</a:t>
            </a:r>
          </a:p>
          <a:p>
            <a:pPr marL="171450" indent="-171450">
              <a:buFont typeface="Arial" panose="020B0604020202020204" pitchFamily="34" charset="0"/>
              <a:buChar char="•"/>
            </a:pPr>
            <a:r>
              <a:rPr lang="en-US" dirty="0"/>
              <a:t>First aid kit and AED</a:t>
            </a:r>
          </a:p>
          <a:p>
            <a:pPr marL="171450" indent="-171450">
              <a:buFont typeface="Arial" panose="020B0604020202020204" pitchFamily="34" charset="0"/>
              <a:buChar char="•"/>
            </a:pPr>
            <a:r>
              <a:rPr lang="en-US" dirty="0"/>
              <a:t>Emergency alarm pull-down stations</a:t>
            </a:r>
          </a:p>
          <a:p>
            <a:pPr marL="171450" indent="-171450">
              <a:buFont typeface="Arial" panose="020B0604020202020204" pitchFamily="34" charset="0"/>
              <a:buChar char="•"/>
            </a:pPr>
            <a:r>
              <a:rPr lang="en-US" dirty="0"/>
              <a:t>Fire extinguishers</a:t>
            </a:r>
          </a:p>
          <a:p>
            <a:pPr marL="171450" indent="-171450">
              <a:buFont typeface="Arial" panose="020B0604020202020204" pitchFamily="34" charset="0"/>
              <a:buChar char="•"/>
            </a:pPr>
            <a:r>
              <a:rPr lang="en-US" dirty="0"/>
              <a:t>Shelter-in-place sites</a:t>
            </a:r>
          </a:p>
          <a:p>
            <a:pPr marL="171450" indent="-171450">
              <a:buFont typeface="Arial" panose="020B0604020202020204" pitchFamily="34" charset="0"/>
              <a:buChar char="•"/>
            </a:pPr>
            <a:r>
              <a:rPr lang="en-US" dirty="0"/>
              <a:t>Evacuation routes</a:t>
            </a:r>
          </a:p>
          <a:p>
            <a:pPr marL="0" indent="0">
              <a:buFont typeface="Arial" panose="020B0604020202020204" pitchFamily="34" charset="0"/>
              <a:buNone/>
            </a:pPr>
            <a:r>
              <a:rPr lang="en-US" dirty="0"/>
              <a:t>and the </a:t>
            </a:r>
          </a:p>
          <a:p>
            <a:pPr marL="171450" indent="-171450">
              <a:buFont typeface="Arial" panose="020B0604020202020204" pitchFamily="34" charset="0"/>
              <a:buChar char="•"/>
            </a:pPr>
            <a:r>
              <a:rPr lang="en-US" dirty="0"/>
              <a:t>Muster Point in the event of an evacuation.</a:t>
            </a:r>
          </a:p>
          <a:p>
            <a:pPr marL="0" indent="0">
              <a:buFont typeface="Arial" panose="020B0604020202020204" pitchFamily="34" charset="0"/>
              <a:buNone/>
            </a:pPr>
            <a:r>
              <a:rPr lang="en-US" dirty="0"/>
              <a:t> </a:t>
            </a:r>
          </a:p>
          <a:p>
            <a:endParaRPr lang="en-US" dirty="0"/>
          </a:p>
          <a:p>
            <a:r>
              <a:rPr lang="en-US" dirty="0"/>
              <a:t>“If an emergency exercise happens while you are at our facility, follow the direction of the Emergency Warden or your Town contact.”</a:t>
            </a:r>
          </a:p>
          <a:p>
            <a:endParaRPr lang="en-US" dirty="0"/>
          </a:p>
          <a:p>
            <a:r>
              <a:rPr lang="en-US" dirty="0"/>
              <a:t>“In an emergency, our first priority is to protect people, so if you see an </a:t>
            </a:r>
            <a:r>
              <a:rPr lang="en-US"/>
              <a:t>emergency, call </a:t>
            </a:r>
            <a:r>
              <a:rPr lang="en-US" dirty="0"/>
              <a:t>9-1-1."</a:t>
            </a:r>
          </a:p>
          <a:p>
            <a:pPr marL="0" indent="0">
              <a:buFont typeface="Arial" panose="020B0604020202020204" pitchFamily="34" charset="0"/>
              <a:buNone/>
            </a:pPr>
            <a:r>
              <a:rPr lang="en-US" dirty="0"/>
              <a:t> </a:t>
            </a:r>
          </a:p>
        </p:txBody>
      </p:sp>
      <p:sp>
        <p:nvSpPr>
          <p:cNvPr id="4" name="Slide Number Placeholder 3"/>
          <p:cNvSpPr>
            <a:spLocks noGrp="1"/>
          </p:cNvSpPr>
          <p:nvPr>
            <p:ph type="sldNum" sz="quarter" idx="5"/>
          </p:nvPr>
        </p:nvSpPr>
        <p:spPr/>
        <p:txBody>
          <a:bodyPr/>
          <a:lstStyle/>
          <a:p>
            <a:fld id="{C8DC57A8-AE18-4654-B6AF-04B3577165BE}" type="slidenum">
              <a:rPr lang="en-US" smtClean="0"/>
              <a:t>16</a:t>
            </a:fld>
            <a:endParaRPr lang="en-US"/>
          </a:p>
        </p:txBody>
      </p:sp>
    </p:spTree>
    <p:extLst>
      <p:ext uri="{BB962C8B-B14F-4D97-AF65-F5344CB8AC3E}">
        <p14:creationId xmlns:p14="http://schemas.microsoft.com/office/powerpoint/2010/main" val="3977660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to the course developer:</a:t>
            </a:r>
          </a:p>
          <a:p>
            <a:pPr marL="171450" indent="-171450">
              <a:buFont typeface="Arial" panose="020B0604020202020204" pitchFamily="34" charset="0"/>
              <a:buChar char="•"/>
            </a:pPr>
            <a:r>
              <a:rPr lang="en-US" dirty="0"/>
              <a:t>If you would like to add questions/knowledge checks, that can be done before concluding the course.  It is not a requirement, and for a course of this length it may not provide value, but it would be a way to go beyond the </a:t>
            </a:r>
            <a:r>
              <a:rPr lang="en-US"/>
              <a:t>minimum standard.</a:t>
            </a:r>
            <a:endParaRPr lang="en-US" dirty="0"/>
          </a:p>
          <a:p>
            <a:pPr marL="171450" indent="-171450">
              <a:buFont typeface="Arial" panose="020B0604020202020204" pitchFamily="34" charset="0"/>
              <a:buChar char="•"/>
            </a:pPr>
            <a:r>
              <a:rPr lang="en-US" dirty="0"/>
              <a:t>An assessment of the process for visitors to complete the orientation and show confirmation.  Common options include:</a:t>
            </a:r>
          </a:p>
          <a:p>
            <a:pPr marL="628650" lvl="1" indent="-171450">
              <a:buFont typeface="Arial" panose="020B0604020202020204" pitchFamily="34" charset="0"/>
              <a:buChar char="•"/>
            </a:pPr>
            <a:r>
              <a:rPr lang="en-US" dirty="0"/>
              <a:t>Providing a link for the course to be completed prior to the visit.  How confirmation will be achieved (i.e. screen shot, record in an LMS) must be determined by the municipality.</a:t>
            </a:r>
          </a:p>
          <a:p>
            <a:pPr marL="628650" lvl="1" indent="-171450">
              <a:buFont typeface="Arial" panose="020B0604020202020204" pitchFamily="34" charset="0"/>
              <a:buChar char="•"/>
            </a:pPr>
            <a:r>
              <a:rPr lang="en-US" dirty="0"/>
              <a:t>Completing the course once on site, perhaps at the reception/front desk.  In this case, the municipal contact or front desk employee can confirm completion at time of sign in.</a:t>
            </a:r>
          </a:p>
          <a:p>
            <a:endParaRPr lang="en-US" dirty="0"/>
          </a:p>
          <a:p>
            <a:endParaRPr lang="en-US" dirty="0"/>
          </a:p>
          <a:p>
            <a:r>
              <a:rPr lang="en-US" dirty="0"/>
              <a:t>Voice Over: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“Congratulation on completing the Town of Grey Goose Health and Safety Visitor Orientation and thank you for supporting our Health and Safety program. Please notify your Town contact that you have completed this training and </a:t>
            </a:r>
            <a:r>
              <a:rPr lang="en-US" sz="1200" dirty="0"/>
              <a:t>check-in with them when you arrive at our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orientation is valid for one year from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“Thank you and welcome!”</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17</a:t>
            </a:fld>
            <a:endParaRPr lang="en-US"/>
          </a:p>
        </p:txBody>
      </p:sp>
    </p:spTree>
    <p:extLst>
      <p:ext uri="{BB962C8B-B14F-4D97-AF65-F5344CB8AC3E}">
        <p14:creationId xmlns:p14="http://schemas.microsoft.com/office/powerpoint/2010/main" val="391831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Voice Over:</a:t>
            </a:r>
          </a:p>
          <a:p>
            <a:endParaRPr lang="en-US" dirty="0"/>
          </a:p>
          <a:p>
            <a:r>
              <a:rPr lang="en-US" dirty="0"/>
              <a:t>“During this 2 to 3 minute health and safety orientation, we will review:</a:t>
            </a:r>
          </a:p>
          <a:p>
            <a:pPr marL="342900" indent="-342900">
              <a:lnSpc>
                <a:spcPct val="150000"/>
              </a:lnSpc>
              <a:spcAft>
                <a:spcPts val="600"/>
              </a:spcAft>
              <a:buFont typeface="Arial" panose="020B0604020202020204" pitchFamily="34" charset="0"/>
              <a:buChar char="•"/>
            </a:pPr>
            <a:r>
              <a:rPr lang="en-US" sz="1200" dirty="0"/>
              <a:t>WHY your health and safety is important to us; and </a:t>
            </a:r>
          </a:p>
          <a:p>
            <a:pPr marL="342900" indent="-342900">
              <a:lnSpc>
                <a:spcPct val="150000"/>
              </a:lnSpc>
              <a:spcAft>
                <a:spcPts val="600"/>
              </a:spcAft>
              <a:buFont typeface="Arial" panose="020B0604020202020204" pitchFamily="34" charset="0"/>
              <a:buChar char="•"/>
            </a:pPr>
            <a:r>
              <a:rPr lang="en-US" sz="1200" dirty="0"/>
              <a:t>WHAT you need to know while visiting our facility.</a:t>
            </a:r>
          </a:p>
          <a:p>
            <a:pPr marL="342900" indent="-342900">
              <a:lnSpc>
                <a:spcPct val="150000"/>
              </a:lnSpc>
              <a:spcAft>
                <a:spcPts val="600"/>
              </a:spcAft>
              <a:buFont typeface="Arial" panose="020B0604020202020204" pitchFamily="34" charset="0"/>
              <a:buChar char="•"/>
            </a:pPr>
            <a:endParaRPr lang="en-US" sz="1200" dirty="0"/>
          </a:p>
          <a:p>
            <a:pPr marL="0" indent="0">
              <a:lnSpc>
                <a:spcPct val="150000"/>
              </a:lnSpc>
              <a:spcAft>
                <a:spcPts val="600"/>
              </a:spcAft>
              <a:buFont typeface="Arial" panose="020B0604020202020204" pitchFamily="34" charset="0"/>
              <a:buNone/>
            </a:pPr>
            <a:r>
              <a:rPr lang="en-US" sz="1200" dirty="0"/>
              <a:t>We define a visitor as an</a:t>
            </a:r>
            <a:r>
              <a:rPr lang="en-CA" dirty="0"/>
              <a:t>y person on our work site who is not under the direct control and supervision of the Town.  </a:t>
            </a:r>
          </a:p>
          <a:p>
            <a:pPr marL="0" indent="0">
              <a:lnSpc>
                <a:spcPct val="150000"/>
              </a:lnSpc>
              <a:spcAft>
                <a:spcPts val="600"/>
              </a:spcAft>
              <a:buFont typeface="Arial" panose="020B0604020202020204" pitchFamily="34" charset="0"/>
              <a:buNone/>
            </a:pPr>
            <a:endParaRPr lang="en-CA" sz="1200" dirty="0"/>
          </a:p>
          <a:p>
            <a:pPr marL="0" indent="0">
              <a:lnSpc>
                <a:spcPct val="150000"/>
              </a:lnSpc>
              <a:spcAft>
                <a:spcPts val="600"/>
              </a:spcAft>
              <a:buFont typeface="Arial" panose="020B0604020202020204" pitchFamily="34" charset="0"/>
              <a:buNone/>
            </a:pPr>
            <a:endParaRPr lang="en-CA" sz="1200" dirty="0"/>
          </a:p>
        </p:txBody>
      </p:sp>
      <p:sp>
        <p:nvSpPr>
          <p:cNvPr id="4" name="Slide Number Placeholder 3"/>
          <p:cNvSpPr>
            <a:spLocks noGrp="1"/>
          </p:cNvSpPr>
          <p:nvPr>
            <p:ph type="sldNum" sz="quarter" idx="5"/>
          </p:nvPr>
        </p:nvSpPr>
        <p:spPr/>
        <p:txBody>
          <a:bodyPr/>
          <a:lstStyle/>
          <a:p>
            <a:fld id="{C8DC57A8-AE18-4654-B6AF-04B3577165BE}" type="slidenum">
              <a:rPr lang="en-US" smtClean="0"/>
              <a:t>2</a:t>
            </a:fld>
            <a:endParaRPr lang="en-US"/>
          </a:p>
        </p:txBody>
      </p:sp>
    </p:spTree>
    <p:extLst>
      <p:ext uri="{BB962C8B-B14F-4D97-AF65-F5344CB8AC3E}">
        <p14:creationId xmlns:p14="http://schemas.microsoft.com/office/powerpoint/2010/main" val="421362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Voice over:</a:t>
            </a:r>
          </a:p>
          <a:p>
            <a:endParaRPr lang="en-US" dirty="0"/>
          </a:p>
          <a:p>
            <a:r>
              <a:rPr lang="en-US" dirty="0"/>
              <a:t>“Let’s start with our leadership key messages about health and safety.”</a:t>
            </a:r>
          </a:p>
        </p:txBody>
      </p:sp>
      <p:sp>
        <p:nvSpPr>
          <p:cNvPr id="4" name="Slide Number Placeholder 3"/>
          <p:cNvSpPr>
            <a:spLocks noGrp="1"/>
          </p:cNvSpPr>
          <p:nvPr>
            <p:ph type="sldNum" sz="quarter" idx="5"/>
          </p:nvPr>
        </p:nvSpPr>
        <p:spPr/>
        <p:txBody>
          <a:bodyPr/>
          <a:lstStyle/>
          <a:p>
            <a:fld id="{C8DC57A8-AE18-4654-B6AF-04B3577165BE}" type="slidenum">
              <a:rPr lang="en-CA" smtClean="0"/>
              <a:t>3</a:t>
            </a:fld>
            <a:endParaRPr lang="en-CA"/>
          </a:p>
        </p:txBody>
      </p:sp>
    </p:spTree>
    <p:extLst>
      <p:ext uri="{BB962C8B-B14F-4D97-AF65-F5344CB8AC3E}">
        <p14:creationId xmlns:p14="http://schemas.microsoft.com/office/powerpoint/2010/main" val="1159909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Notes to course developer:</a:t>
            </a:r>
          </a:p>
          <a:p>
            <a:pPr marL="285750" indent="-285750">
              <a:buFont typeface="Arial" panose="020B0604020202020204" pitchFamily="34" charset="0"/>
              <a:buChar char="•"/>
            </a:pPr>
            <a:r>
              <a:rPr lang="en-US" sz="1600" dirty="0"/>
              <a:t>This is an optional slide </a:t>
            </a:r>
          </a:p>
          <a:p>
            <a:pPr marL="285750" indent="-285750">
              <a:buFont typeface="Arial" panose="020B0604020202020204" pitchFamily="34" charset="0"/>
              <a:buChar char="•"/>
            </a:pPr>
            <a:r>
              <a:rPr lang="en-US" sz="1600" dirty="0"/>
              <a:t>If the municipality is hosting the Visitor Orientation in a way that allows visitors to complete the orientation before their visit or in an appropriate location away from a reception area, then the additional time needed for the visitor to watch the video, may be valuable to reinforce the message that their safety is important to the municipality.</a:t>
            </a:r>
          </a:p>
          <a:p>
            <a:endParaRPr lang="en-US" sz="1600" dirty="0"/>
          </a:p>
          <a:p>
            <a:r>
              <a:rPr lang="en-US" sz="1600" dirty="0"/>
              <a:t>Message from CAO or another senior figure from your organization/municipality.</a:t>
            </a:r>
          </a:p>
          <a:p>
            <a:endParaRPr lang="en-US" sz="1600" dirty="0"/>
          </a:p>
          <a:p>
            <a:r>
              <a:rPr lang="en-US" sz="1600" dirty="0"/>
              <a:t>The message can contain:</a:t>
            </a:r>
          </a:p>
          <a:p>
            <a:r>
              <a:rPr lang="en-US" sz="1600" dirty="0"/>
              <a:t>- “Welcome, I’m ‘insert name’ “</a:t>
            </a:r>
          </a:p>
          <a:p>
            <a:pPr marL="91440" indent="-171450">
              <a:buFontTx/>
              <a:buChar char="-"/>
            </a:pPr>
            <a:r>
              <a:rPr lang="en-US" sz="1600" dirty="0"/>
              <a:t>“Health and safety is our top priority because it protects everyone on our work sites, or who might be in the area of our operations.”</a:t>
            </a:r>
          </a:p>
          <a:p>
            <a:pPr marL="91440" indent="-171450">
              <a:buFontTx/>
              <a:buChar char="-"/>
            </a:pPr>
            <a:r>
              <a:rPr lang="en-US" sz="1600" dirty="0"/>
              <a:t>“It’s everyone’s job to perform our individual tasks with health and safety as our top priority.”</a:t>
            </a:r>
          </a:p>
          <a:p>
            <a:pPr marL="91440" indent="-171450">
              <a:buFontTx/>
              <a:buChar char="-"/>
            </a:pPr>
            <a:r>
              <a:rPr lang="en-US" sz="1600" dirty="0"/>
              <a:t>“Health and safety consists of both protecting our physical and psychological well-being.” </a:t>
            </a:r>
          </a:p>
          <a:p>
            <a:pPr marL="91440" indent="-171450">
              <a:buFontTx/>
              <a:buChar char="-"/>
            </a:pPr>
            <a:r>
              <a:rPr lang="en-US" sz="1600" dirty="0"/>
              <a:t>“I encourage you to ask questions if you are unsure of anything related to health and safety.”</a:t>
            </a:r>
          </a:p>
          <a:p>
            <a:pPr marL="91440" indent="-171450">
              <a:buFontTx/>
              <a:buChar char="-"/>
            </a:pPr>
            <a:r>
              <a:rPr lang="en-US" sz="1600" dirty="0"/>
              <a:t>“Once again welcome to the Town of Grey Goose.  Please have a productive and safe visit with us.”</a:t>
            </a:r>
          </a:p>
        </p:txBody>
      </p:sp>
      <p:sp>
        <p:nvSpPr>
          <p:cNvPr id="4" name="Slide Number Placeholder 3"/>
          <p:cNvSpPr>
            <a:spLocks noGrp="1"/>
          </p:cNvSpPr>
          <p:nvPr>
            <p:ph type="sldNum" sz="quarter" idx="5"/>
          </p:nvPr>
        </p:nvSpPr>
        <p:spPr/>
        <p:txBody>
          <a:bodyPr/>
          <a:lstStyle/>
          <a:p>
            <a:fld id="{C8DC57A8-AE18-4654-B6AF-04B3577165BE}" type="slidenum">
              <a:rPr lang="en-US" smtClean="0"/>
              <a:t>4</a:t>
            </a:fld>
            <a:endParaRPr lang="en-US"/>
          </a:p>
        </p:txBody>
      </p:sp>
    </p:spTree>
    <p:extLst>
      <p:ext uri="{BB962C8B-B14F-4D97-AF65-F5344CB8AC3E}">
        <p14:creationId xmlns:p14="http://schemas.microsoft.com/office/powerpoint/2010/main" val="3866148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to course developer:</a:t>
            </a:r>
          </a:p>
          <a:p>
            <a:pPr marL="171450" indent="-171450">
              <a:buFont typeface="Arial" panose="020B0604020202020204" pitchFamily="34" charset="0"/>
              <a:buChar char="•"/>
            </a:pPr>
            <a:r>
              <a:rPr lang="en-US" dirty="0"/>
              <a:t>If a video from a senior leader is not included in the orientation, the Voice Over included here should be used to provide the same/similar message as what the senior leader may have said.</a:t>
            </a:r>
          </a:p>
          <a:p>
            <a:pPr marL="171450" indent="-171450">
              <a:buFont typeface="Arial" panose="020B0604020202020204" pitchFamily="34" charset="0"/>
              <a:buChar char="•"/>
            </a:pPr>
            <a:r>
              <a:rPr lang="en-US" dirty="0"/>
              <a:t>If a video from a senior leader is included in the orientation, then the Voice Over for this slide can focus on the policy itself.</a:t>
            </a:r>
          </a:p>
          <a:p>
            <a:endParaRPr lang="en-US" dirty="0"/>
          </a:p>
          <a:p>
            <a:r>
              <a:rPr lang="en-US" dirty="0"/>
              <a:t>Voice Over:</a:t>
            </a:r>
          </a:p>
          <a:p>
            <a:pPr marL="91440" indent="-171450">
              <a:buFontTx/>
              <a:buChar char="-"/>
            </a:pPr>
            <a:r>
              <a:rPr lang="en-US" sz="1200" dirty="0"/>
              <a:t>“Health and safety is a top priority at the Town of Grey Goose because it protects everyone on our work sites or who might be in the area of our operations.”</a:t>
            </a:r>
          </a:p>
          <a:p>
            <a:pPr marL="91440" indent="-171450">
              <a:buFontTx/>
              <a:buChar char="-"/>
            </a:pPr>
            <a:r>
              <a:rPr lang="en-US" sz="1200" dirty="0"/>
              <a:t>“It’s everyone’s job to perform our individual tasks with health and safety as our top priority.”</a:t>
            </a:r>
          </a:p>
          <a:p>
            <a:pPr marL="91440" indent="-171450">
              <a:buFontTx/>
              <a:buChar char="-"/>
            </a:pPr>
            <a:r>
              <a:rPr lang="en-US" sz="1200" dirty="0"/>
              <a:t>“Health and safety consists of both protecting our physical and psychological well-being.” </a:t>
            </a:r>
          </a:p>
          <a:p>
            <a:pPr marL="91440" indent="-171450">
              <a:buFontTx/>
              <a:buChar char="-"/>
            </a:pPr>
            <a:r>
              <a:rPr lang="en-US" sz="1200" dirty="0"/>
              <a:t>“I encourage you to ask questions if you are unsure of anything related to health and safety.”</a:t>
            </a:r>
          </a:p>
          <a:p>
            <a:endParaRPr lang="en-US" dirty="0"/>
          </a:p>
          <a:p>
            <a:r>
              <a:rPr lang="en-US" dirty="0"/>
              <a:t>“Our Health and Safety policy has specific health and safety responsibilities for everyone who might be on our work sites: all levels of municipal employees and other parties working with Grey Goose. This policy is posted in the kitchen bullet board.</a:t>
            </a:r>
          </a:p>
          <a:p>
            <a:endParaRPr lang="en-US" dirty="0"/>
          </a:p>
          <a:p>
            <a:r>
              <a:rPr lang="en-US" dirty="0"/>
              <a:t>As a visitor to our Town facilities, your health and safety is important to us!  During the time that you are on our work sites and could be impacted by our operations, we take our responsibility for your health and safety very seriously.</a:t>
            </a:r>
          </a:p>
          <a:p>
            <a:endParaRPr lang="en-US" dirty="0"/>
          </a:p>
          <a:p>
            <a:r>
              <a:rPr lang="en-US" dirty="0"/>
              <a:t>And we also want you to understand what we expect from you regarding health and safety while you are here.  Your specific responsibilities include:</a:t>
            </a:r>
          </a:p>
          <a:p>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Receiving the Town’s Visitor Orientation as directed;</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Following Alberta OHS legislation and Town health and safety procedures;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Signing in and out at the designated location; and</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Following the direction of your Town contact while on the work site.</a:t>
            </a:r>
            <a:r>
              <a:rPr lang="en-US" dirty="0"/>
              <a:t>”</a:t>
            </a:r>
          </a:p>
          <a:p>
            <a:pPr marL="171450" lvl="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“Once again welcome to the Town of Grey Goose.  Please have a productive and safe visit with us.”</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5</a:t>
            </a:fld>
            <a:endParaRPr lang="en-US"/>
          </a:p>
        </p:txBody>
      </p:sp>
    </p:spTree>
    <p:extLst>
      <p:ext uri="{BB962C8B-B14F-4D97-AF65-F5344CB8AC3E}">
        <p14:creationId xmlns:p14="http://schemas.microsoft.com/office/powerpoint/2010/main" val="199594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Voice Over:</a:t>
            </a:r>
          </a:p>
          <a:p>
            <a:endParaRPr lang="en-US" dirty="0"/>
          </a:p>
          <a:p>
            <a:r>
              <a:rPr lang="en-US" dirty="0"/>
              <a:t>“Every person on a Town of Grey Goose work site has the right to a safe and healthy workplace, for both their physical and psychological well-being.”</a:t>
            </a:r>
          </a:p>
          <a:p>
            <a:endParaRPr lang="en-US" dirty="0"/>
          </a:p>
          <a:p>
            <a:r>
              <a:rPr lang="en-US" dirty="0"/>
              <a:t>“The Town is committed to providing that safe and healthy workplace and will not tolerate actions or conditions that compromise that commitment. “</a:t>
            </a:r>
          </a:p>
          <a:p>
            <a:endParaRPr lang="en-US" dirty="0"/>
          </a:p>
          <a:p>
            <a:r>
              <a:rPr lang="en-US" dirty="0"/>
              <a:t>”Visitors may be removed from Town of Grey Goose work sites for any instances of:</a:t>
            </a:r>
          </a:p>
          <a:p>
            <a:pPr marL="171450" indent="-171450">
              <a:buFont typeface="Arial" panose="020B0604020202020204" pitchFamily="34" charset="0"/>
              <a:buChar char="•"/>
            </a:pPr>
            <a:r>
              <a:rPr lang="en-US" dirty="0"/>
              <a:t>Initiating acts of harassment or violence;</a:t>
            </a:r>
          </a:p>
          <a:p>
            <a:pPr marL="171450" indent="-171450">
              <a:buFont typeface="Arial" panose="020B0604020202020204" pitchFamily="34" charset="0"/>
              <a:buChar char="•"/>
            </a:pPr>
            <a:r>
              <a:rPr lang="en-US" dirty="0"/>
              <a:t>Substance use, including prescription medications, that make them not fit for duty; or</a:t>
            </a:r>
          </a:p>
          <a:p>
            <a:pPr marL="171450" indent="-171450">
              <a:buFont typeface="Arial" panose="020B0604020202020204" pitchFamily="34" charset="0"/>
              <a:buChar char="•"/>
            </a:pPr>
            <a:r>
              <a:rPr lang="en-US" dirty="0"/>
              <a:t>Any deliberate compromise of anyone’s physical or psychological health and safety.”</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6</a:t>
            </a:fld>
            <a:endParaRPr lang="en-US"/>
          </a:p>
        </p:txBody>
      </p:sp>
    </p:spTree>
    <p:extLst>
      <p:ext uri="{BB962C8B-B14F-4D97-AF65-F5344CB8AC3E}">
        <p14:creationId xmlns:p14="http://schemas.microsoft.com/office/powerpoint/2010/main" val="120032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Voice Over:</a:t>
            </a:r>
          </a:p>
          <a:p>
            <a:endParaRPr lang="en-US" dirty="0"/>
          </a:p>
          <a:p>
            <a:r>
              <a:rPr lang="en-US" dirty="0"/>
              <a:t>“As per Alberta’s occupation health and safety Act, each worker has obligations, and some of these extend to our visitors.  They are:</a:t>
            </a:r>
          </a:p>
          <a:p>
            <a:endParaRPr lang="en-US" dirty="0"/>
          </a:p>
          <a:p>
            <a:pPr marL="171450" indent="-171450">
              <a:buFont typeface="Arial" panose="020B0604020202020204" pitchFamily="34" charset="0"/>
              <a:buChar char="•"/>
            </a:pPr>
            <a:r>
              <a:rPr lang="en-US" dirty="0"/>
              <a:t>To protect the health and safety of workers and other persons at or in the vicinity of the work site.</a:t>
            </a:r>
          </a:p>
          <a:p>
            <a:pPr marL="171450" indent="-171450">
              <a:buFont typeface="Arial" panose="020B0604020202020204" pitchFamily="34" charset="0"/>
              <a:buChar char="•"/>
            </a:pPr>
            <a:r>
              <a:rPr lang="en-US" dirty="0"/>
              <a:t>To work with your Town contact or any other person for the purpose of protecting the health and safety of others.</a:t>
            </a:r>
          </a:p>
          <a:p>
            <a:pPr marL="171450" indent="-171450">
              <a:buFont typeface="Arial" panose="020B0604020202020204" pitchFamily="34" charset="0"/>
              <a:buChar char="•"/>
            </a:pPr>
            <a:r>
              <a:rPr lang="en-US" dirty="0"/>
              <a:t>For you to use PPE when required as per OHS legislation.</a:t>
            </a:r>
          </a:p>
          <a:p>
            <a:pPr marL="171450" indent="-171450">
              <a:buFont typeface="Arial" panose="020B0604020202020204" pitchFamily="34" charset="0"/>
              <a:buChar char="•"/>
            </a:pPr>
            <a:r>
              <a:rPr lang="en-US" dirty="0"/>
              <a:t>You must refrain from causing or participating in harassment or violence. And</a:t>
            </a:r>
          </a:p>
          <a:p>
            <a:pPr marL="171450" indent="-171450">
              <a:buFont typeface="Arial" panose="020B0604020202020204" pitchFamily="34" charset="0"/>
              <a:buChar char="•"/>
            </a:pPr>
            <a:r>
              <a:rPr lang="en-US" dirty="0"/>
              <a:t>To report any unsafe or harmful conditions that you see on our work sites.”</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7</a:t>
            </a:fld>
            <a:endParaRPr lang="en-US"/>
          </a:p>
        </p:txBody>
      </p:sp>
    </p:spTree>
    <p:extLst>
      <p:ext uri="{BB962C8B-B14F-4D97-AF65-F5344CB8AC3E}">
        <p14:creationId xmlns:p14="http://schemas.microsoft.com/office/powerpoint/2010/main" val="4134633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to course developer:</a:t>
            </a:r>
          </a:p>
          <a:p>
            <a:pPr marL="171450" indent="-171450">
              <a:buFont typeface="Arial" panose="020B0604020202020204" pitchFamily="34" charset="0"/>
              <a:buChar char="•"/>
            </a:pPr>
            <a:r>
              <a:rPr lang="en-US" dirty="0"/>
              <a:t>The template can be used to create a generic visitor orientation for someone visiting any municipal facility or it can be used to create a visitor orientation for a specific facility.</a:t>
            </a:r>
          </a:p>
          <a:p>
            <a:pPr marL="628650" lvl="1" indent="-171450">
              <a:buFont typeface="Arial" panose="020B0604020202020204" pitchFamily="34" charset="0"/>
              <a:buChar char="•"/>
            </a:pPr>
            <a:r>
              <a:rPr lang="en-US" dirty="0"/>
              <a:t>Generic orientation uses slides 9 to 10</a:t>
            </a:r>
          </a:p>
          <a:p>
            <a:pPr marL="628650" lvl="1" indent="-171450">
              <a:buFont typeface="Arial" panose="020B0604020202020204" pitchFamily="34" charset="0"/>
              <a:buChar char="•"/>
            </a:pPr>
            <a:r>
              <a:rPr lang="en-US" dirty="0"/>
              <a:t>Facility specific orientation uses slides 11 to 12</a:t>
            </a:r>
          </a:p>
          <a:p>
            <a:pPr marL="171450" lvl="0" indent="-171450">
              <a:buFont typeface="Arial" panose="020B0604020202020204" pitchFamily="34" charset="0"/>
              <a:buChar char="•"/>
            </a:pPr>
            <a:r>
              <a:rPr lang="en-US" dirty="0"/>
              <a:t>In either case, it is recommended that this orientation be followed by a Field Level Hazard Assessment with the municipal contact at the time of the actual visit.</a:t>
            </a:r>
          </a:p>
          <a:p>
            <a:endParaRPr lang="en-US" dirty="0"/>
          </a:p>
          <a:p>
            <a:endParaRPr lang="en-US" dirty="0"/>
          </a:p>
          <a:p>
            <a:endParaRPr lang="en-US" dirty="0"/>
          </a:p>
          <a:p>
            <a:r>
              <a:rPr lang="en-US" dirty="0"/>
              <a:t>Voice Over:</a:t>
            </a:r>
          </a:p>
          <a:p>
            <a:endParaRPr lang="en-US" dirty="0"/>
          </a:p>
          <a:p>
            <a:r>
              <a:rPr lang="en-US" dirty="0"/>
              <a:t>“Now that the Town’s expectations are clear, let’s look at the critical hazards that you may face during your visit.”</a:t>
            </a:r>
          </a:p>
          <a:p>
            <a:endParaRPr lang="en-US" dirty="0"/>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CA" smtClean="0"/>
              <a:t>8</a:t>
            </a:fld>
            <a:endParaRPr lang="en-CA"/>
          </a:p>
        </p:txBody>
      </p:sp>
    </p:spTree>
    <p:extLst>
      <p:ext uri="{BB962C8B-B14F-4D97-AF65-F5344CB8AC3E}">
        <p14:creationId xmlns:p14="http://schemas.microsoft.com/office/powerpoint/2010/main" val="211857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the course developer:</a:t>
            </a:r>
          </a:p>
          <a:p>
            <a:pPr marL="171450" indent="-171450">
              <a:buFont typeface="Arial" panose="020B0604020202020204" pitchFamily="34" charset="0"/>
              <a:buChar char="•"/>
            </a:pPr>
            <a:r>
              <a:rPr lang="en-US" dirty="0"/>
              <a:t>For a generic orientation, more general critical hazards that might apply at any of the municipality’s facilities, can be identified.  For instance:</a:t>
            </a:r>
          </a:p>
          <a:p>
            <a:pPr marL="628650" lvl="1" indent="-171450">
              <a:buFont typeface="Arial" panose="020B0604020202020204" pitchFamily="34" charset="0"/>
              <a:buChar char="•"/>
            </a:pPr>
            <a:r>
              <a:rPr lang="en-US" dirty="0"/>
              <a:t>Harassment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Violence </a:t>
            </a:r>
          </a:p>
          <a:p>
            <a:pPr marL="628650" lvl="1" indent="-171450">
              <a:buFont typeface="Arial" panose="020B0604020202020204" pitchFamily="34" charset="0"/>
              <a:buChar char="•"/>
            </a:pPr>
            <a:r>
              <a:rPr lang="en-US" dirty="0"/>
              <a:t>Working alone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Emergency situations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Adding an image of the main facility can help visitors identify where they should “check-in”.</a:t>
            </a:r>
          </a:p>
          <a:p>
            <a:pPr marL="628650" lvl="1" indent="-171450">
              <a:buFont typeface="Arial" panose="020B0604020202020204" pitchFamily="34" charset="0"/>
              <a:buChar char="•"/>
            </a:pPr>
            <a:endParaRPr lang="en-US" dirty="0"/>
          </a:p>
          <a:p>
            <a:endParaRPr lang="en-US" dirty="0"/>
          </a:p>
          <a:p>
            <a:endParaRPr lang="en-US" dirty="0"/>
          </a:p>
          <a:p>
            <a:endParaRPr lang="en-US" dirty="0"/>
          </a:p>
          <a:p>
            <a:r>
              <a:rPr lang="en-US" dirty="0"/>
              <a:t>Voice Over:</a:t>
            </a:r>
          </a:p>
          <a:p>
            <a:endParaRPr lang="en-CA" sz="1200" dirty="0"/>
          </a:p>
          <a:p>
            <a:endParaRPr lang="en-CA" sz="1200" dirty="0"/>
          </a:p>
          <a:p>
            <a:r>
              <a:rPr lang="en-CA" sz="1200" dirty="0"/>
              <a:t>“While visiting any of our Town facilities, there is a potential for incidents to occur and the Town has identified hazards that may impact visitors to our facilities.  We have also put specific controls in place to minimize the risk of these hazards having an impact on our work sites.”</a:t>
            </a:r>
          </a:p>
          <a:p>
            <a:endParaRPr lang="en-CA" sz="1200" dirty="0"/>
          </a:p>
          <a:p>
            <a:r>
              <a:rPr lang="en-CA" sz="1200" dirty="0"/>
              <a:t>“The 4 critical potential hazards for visitors are:</a:t>
            </a:r>
          </a:p>
          <a:p>
            <a:pPr marL="171450" indent="-171450">
              <a:buFont typeface="Arial" panose="020B0604020202020204" pitchFamily="34" charset="0"/>
              <a:buChar char="•"/>
            </a:pPr>
            <a:r>
              <a:rPr lang="en-CA" sz="1200" dirty="0"/>
              <a:t>Harassment;</a:t>
            </a:r>
          </a:p>
          <a:p>
            <a:pPr marL="171450" indent="-171450">
              <a:buFont typeface="Arial" panose="020B0604020202020204" pitchFamily="34" charset="0"/>
              <a:buChar char="•"/>
            </a:pPr>
            <a:r>
              <a:rPr lang="en-CA" sz="1200" dirty="0"/>
              <a:t>Violence;</a:t>
            </a:r>
          </a:p>
          <a:p>
            <a:pPr marL="171450" indent="-171450">
              <a:buFont typeface="Arial" panose="020B0604020202020204" pitchFamily="34" charset="0"/>
              <a:buChar char="•"/>
            </a:pPr>
            <a:r>
              <a:rPr lang="en-CA" sz="1200" dirty="0"/>
              <a:t>Working Alone; and</a:t>
            </a:r>
          </a:p>
          <a:p>
            <a:pPr marL="171450" indent="-171450">
              <a:buFont typeface="Arial" panose="020B0604020202020204" pitchFamily="34" charset="0"/>
              <a:buChar char="•"/>
            </a:pPr>
            <a:r>
              <a:rPr lang="en-CA" sz="1200" dirty="0"/>
              <a:t>An emergency situation.</a:t>
            </a:r>
          </a:p>
          <a:p>
            <a:endParaRPr lang="en-CA" sz="1200" dirty="0"/>
          </a:p>
          <a:p>
            <a:r>
              <a:rPr lang="en-CA" sz="1200" dirty="0"/>
              <a:t>“If you will be visiting our work site multiple times, changes to the working environment and hazards during your visit will be communicated by completing a daily Field Level Hazard Assessment with your Town contact.”</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9</a:t>
            </a:fld>
            <a:endParaRPr lang="en-US"/>
          </a:p>
        </p:txBody>
      </p:sp>
    </p:spTree>
    <p:extLst>
      <p:ext uri="{BB962C8B-B14F-4D97-AF65-F5344CB8AC3E}">
        <p14:creationId xmlns:p14="http://schemas.microsoft.com/office/powerpoint/2010/main" val="1712958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6/16/21</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6/16/21</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6/16/21</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6/16/21</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6/16/21</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9A0A-4DA1-496E-BC81-0862541D3E6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D5DC483-D445-4997-A7A3-29252444F874}"/>
              </a:ext>
            </a:extLst>
          </p:cNvPr>
          <p:cNvSpPr>
            <a:spLocks noGrp="1"/>
          </p:cNvSpPr>
          <p:nvPr>
            <p:ph type="dt" sz="half" idx="10"/>
          </p:nvPr>
        </p:nvSpPr>
        <p:spPr/>
        <p:txBody>
          <a:bodyPr/>
          <a:lstStyle/>
          <a:p>
            <a:fld id="{44B2B1EC-7FCE-49A1-93C4-728EDB25FBF0}" type="datetime1">
              <a:rPr lang="en-CA" smtClean="0"/>
              <a:t>2021-06-16</a:t>
            </a:fld>
            <a:endParaRPr lang="en-CA"/>
          </a:p>
        </p:txBody>
      </p:sp>
      <p:sp>
        <p:nvSpPr>
          <p:cNvPr id="4" name="Footer Placeholder 3">
            <a:extLst>
              <a:ext uri="{FF2B5EF4-FFF2-40B4-BE49-F238E27FC236}">
                <a16:creationId xmlns:a16="http://schemas.microsoft.com/office/drawing/2014/main" id="{6D34C4F7-FA53-489A-8268-49F0F893D89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64745F7-EF39-4F6B-A832-C5B2F58D22A2}"/>
              </a:ext>
            </a:extLst>
          </p:cNvPr>
          <p:cNvSpPr>
            <a:spLocks noGrp="1"/>
          </p:cNvSpPr>
          <p:nvPr>
            <p:ph type="sldNum" sz="quarter" idx="12"/>
          </p:nvPr>
        </p:nvSpPr>
        <p:spPr/>
        <p:txBody>
          <a:bodyPr/>
          <a:lstStyle/>
          <a:p>
            <a:fld id="{08F5CC73-EB30-440F-9687-DFB80FA14880}" type="slidenum">
              <a:rPr lang="en-CA" smtClean="0"/>
              <a:t>‹#›</a:t>
            </a:fld>
            <a:endParaRPr lang="en-CA"/>
          </a:p>
        </p:txBody>
      </p:sp>
    </p:spTree>
    <p:extLst>
      <p:ext uri="{BB962C8B-B14F-4D97-AF65-F5344CB8AC3E}">
        <p14:creationId xmlns:p14="http://schemas.microsoft.com/office/powerpoint/2010/main" val="322830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6/16/21</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6/16/21</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6/16/21</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6/16/21</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6/16/21</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6/16/21</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6/16/21</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6/16/21</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 id="214748366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jpe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292772"/>
            <a:ext cx="6858002" cy="2288628"/>
          </a:xfrm>
        </p:spPr>
        <p:txBody>
          <a:bodyPr>
            <a:normAutofit fontScale="90000"/>
          </a:bodyPr>
          <a:lstStyle/>
          <a:p>
            <a:r>
              <a:rPr lang="en-US" dirty="0"/>
              <a:t>Health and Safety</a:t>
            </a:r>
            <a:br>
              <a:rPr lang="en-US" dirty="0"/>
            </a:br>
            <a:r>
              <a:rPr lang="en-US" dirty="0"/>
              <a:t>Orientation for Visitors </a:t>
            </a:r>
          </a:p>
        </p:txBody>
      </p:sp>
      <p:sp>
        <p:nvSpPr>
          <p:cNvPr id="3" name="Subtitle 2"/>
          <p:cNvSpPr>
            <a:spLocks noGrp="1"/>
          </p:cNvSpPr>
          <p:nvPr>
            <p:ph type="subTitle" idx="1"/>
          </p:nvPr>
        </p:nvSpPr>
        <p:spPr>
          <a:xfrm>
            <a:off x="4265610" y="3733800"/>
            <a:ext cx="4317950" cy="914400"/>
          </a:xfrm>
        </p:spPr>
        <p:txBody>
          <a:bodyPr/>
          <a:lstStyle/>
          <a:p>
            <a:r>
              <a:rPr lang="en-US" dirty="0"/>
              <a:t>Town of Grey Goose</a:t>
            </a:r>
          </a:p>
        </p:txBody>
      </p:sp>
      <p:sp>
        <p:nvSpPr>
          <p:cNvPr id="5" name="Arrow: Right 4">
            <a:extLst>
              <a:ext uri="{FF2B5EF4-FFF2-40B4-BE49-F238E27FC236}">
                <a16:creationId xmlns:a16="http://schemas.microsoft.com/office/drawing/2014/main" id="{6E0AE93B-36C0-4F53-A707-B11B68A46FAB}"/>
              </a:ext>
            </a:extLst>
          </p:cNvPr>
          <p:cNvSpPr/>
          <p:nvPr/>
        </p:nvSpPr>
        <p:spPr>
          <a:xfrm rot="19088416">
            <a:off x="2352247" y="4271993"/>
            <a:ext cx="2344457" cy="1438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Replace with your municipality</a:t>
            </a:r>
          </a:p>
        </p:txBody>
      </p:sp>
      <p:sp>
        <p:nvSpPr>
          <p:cNvPr id="9" name="Arrow: Right 8">
            <a:extLst>
              <a:ext uri="{FF2B5EF4-FFF2-40B4-BE49-F238E27FC236}">
                <a16:creationId xmlns:a16="http://schemas.microsoft.com/office/drawing/2014/main" id="{6CE45367-CF66-4E2E-8EB0-F3253DD22939}"/>
              </a:ext>
            </a:extLst>
          </p:cNvPr>
          <p:cNvSpPr/>
          <p:nvPr/>
        </p:nvSpPr>
        <p:spPr>
          <a:xfrm rot="19433905">
            <a:off x="6820093" y="4540733"/>
            <a:ext cx="2344457" cy="1438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Replace with your logo</a:t>
            </a:r>
          </a:p>
        </p:txBody>
      </p:sp>
      <p:pic>
        <p:nvPicPr>
          <p:cNvPr id="7" name="Picture 6" descr="Logo&#10;&#10;Description automatically generated">
            <a:extLst>
              <a:ext uri="{FF2B5EF4-FFF2-40B4-BE49-F238E27FC236}">
                <a16:creationId xmlns:a16="http://schemas.microsoft.com/office/drawing/2014/main" id="{36FA2472-9F5F-4D87-9C3B-C248670A1889}"/>
              </a:ext>
            </a:extLst>
          </p:cNvPr>
          <p:cNvPicPr/>
          <p:nvPr/>
        </p:nvPicPr>
        <p:blipFill rotWithShape="1">
          <a:blip r:embed="rId3"/>
          <a:srcRect l="15868" t="22569" r="24179" b="22275"/>
          <a:stretch/>
        </p:blipFill>
        <p:spPr bwMode="auto">
          <a:xfrm>
            <a:off x="8553325" y="2895016"/>
            <a:ext cx="2934672" cy="14936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6EE931F-39A8-495F-9269-BA667C14DF67}"/>
              </a:ext>
            </a:extLst>
          </p:cNvPr>
          <p:cNvSpPr>
            <a:spLocks noGrp="1"/>
          </p:cNvSpPr>
          <p:nvPr>
            <p:ph type="title"/>
          </p:nvPr>
        </p:nvSpPr>
        <p:spPr>
          <a:xfrm>
            <a:off x="1066799" y="635876"/>
            <a:ext cx="10058402" cy="735724"/>
          </a:xfrm>
        </p:spPr>
        <p:txBody>
          <a:bodyPr>
            <a:normAutofit/>
          </a:bodyPr>
          <a:lstStyle/>
          <a:p>
            <a:r>
              <a:rPr lang="en-US" sz="3200"/>
              <a:t>Hazard Identification, Assessment, and Control</a:t>
            </a:r>
          </a:p>
        </p:txBody>
      </p:sp>
      <p:sp>
        <p:nvSpPr>
          <p:cNvPr id="2" name="Rectangle 1">
            <a:extLst>
              <a:ext uri="{FF2B5EF4-FFF2-40B4-BE49-F238E27FC236}">
                <a16:creationId xmlns:a16="http://schemas.microsoft.com/office/drawing/2014/main" id="{875FDF7C-3D25-4C92-8570-1CB4A7C17CD9}"/>
              </a:ext>
            </a:extLst>
          </p:cNvPr>
          <p:cNvSpPr/>
          <p:nvPr/>
        </p:nvSpPr>
        <p:spPr>
          <a:xfrm>
            <a:off x="6994618" y="2778396"/>
            <a:ext cx="5029201" cy="2311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Replace with your hazard identification, assessment and control forms / documents, relevant for any municipal work site(s) the visitor may go to</a:t>
            </a:r>
          </a:p>
        </p:txBody>
      </p:sp>
      <p:pic>
        <p:nvPicPr>
          <p:cNvPr id="3" name="Picture 2">
            <a:extLst>
              <a:ext uri="{FF2B5EF4-FFF2-40B4-BE49-F238E27FC236}">
                <a16:creationId xmlns:a16="http://schemas.microsoft.com/office/drawing/2014/main" id="{60D77389-9EC2-094A-A6EA-CAF522F3D4E1}"/>
              </a:ext>
            </a:extLst>
          </p:cNvPr>
          <p:cNvPicPr>
            <a:picLocks noChangeAspect="1"/>
          </p:cNvPicPr>
          <p:nvPr/>
        </p:nvPicPr>
        <p:blipFill>
          <a:blip r:embed="rId3"/>
          <a:stretch>
            <a:fillRect/>
          </a:stretch>
        </p:blipFill>
        <p:spPr>
          <a:xfrm>
            <a:off x="556667" y="1231372"/>
            <a:ext cx="6100807" cy="5209946"/>
          </a:xfrm>
          <a:prstGeom prst="rect">
            <a:avLst/>
          </a:prstGeom>
        </p:spPr>
      </p:pic>
      <p:sp>
        <p:nvSpPr>
          <p:cNvPr id="6" name="TextBox 5">
            <a:extLst>
              <a:ext uri="{FF2B5EF4-FFF2-40B4-BE49-F238E27FC236}">
                <a16:creationId xmlns:a16="http://schemas.microsoft.com/office/drawing/2014/main" id="{65670BF5-F3A2-2C40-A290-ED1C9025F424}"/>
              </a:ext>
            </a:extLst>
          </p:cNvPr>
          <p:cNvSpPr txBox="1"/>
          <p:nvPr/>
        </p:nvSpPr>
        <p:spPr>
          <a:xfrm>
            <a:off x="112295" y="112295"/>
            <a:ext cx="2245894" cy="369332"/>
          </a:xfrm>
          <a:prstGeom prst="rect">
            <a:avLst/>
          </a:prstGeom>
          <a:noFill/>
        </p:spPr>
        <p:txBody>
          <a:bodyPr wrap="square" rtlCol="0">
            <a:spAutoFit/>
          </a:bodyPr>
          <a:lstStyle/>
          <a:p>
            <a:r>
              <a:rPr lang="en-US" dirty="0"/>
              <a:t>Generic Version</a:t>
            </a:r>
          </a:p>
        </p:txBody>
      </p:sp>
    </p:spTree>
    <p:extLst>
      <p:ext uri="{BB962C8B-B14F-4D97-AF65-F5344CB8AC3E}">
        <p14:creationId xmlns:p14="http://schemas.microsoft.com/office/powerpoint/2010/main" val="35018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698AD5-8566-4EEB-91E3-67376FC6C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59" t="20285" r="13754" b="23546"/>
          <a:stretch/>
        </p:blipFill>
        <p:spPr bwMode="auto">
          <a:xfrm>
            <a:off x="8993845" y="835572"/>
            <a:ext cx="2094271"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F2DA8676-0A97-4D66-A6A3-8AF1CFFA9309}"/>
              </a:ext>
            </a:extLst>
          </p:cNvPr>
          <p:cNvSpPr txBox="1">
            <a:spLocks/>
          </p:cNvSpPr>
          <p:nvPr/>
        </p:nvSpPr>
        <p:spPr>
          <a:xfrm>
            <a:off x="2725366" y="686299"/>
            <a:ext cx="6402008" cy="1822545"/>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800" dirty="0"/>
              <a:t>Town of Grey Goose</a:t>
            </a:r>
          </a:p>
          <a:p>
            <a:pPr marL="0" indent="0">
              <a:buNone/>
            </a:pPr>
            <a:r>
              <a:rPr lang="en-US" sz="2800" dirty="0"/>
              <a:t>Critical Hazards and Controls</a:t>
            </a:r>
          </a:p>
        </p:txBody>
      </p:sp>
      <p:sp>
        <p:nvSpPr>
          <p:cNvPr id="6" name="Rectangle 5">
            <a:extLst>
              <a:ext uri="{FF2B5EF4-FFF2-40B4-BE49-F238E27FC236}">
                <a16:creationId xmlns:a16="http://schemas.microsoft.com/office/drawing/2014/main" id="{F4A84FA3-E893-4DEA-ABEF-F91CAD8339A3}"/>
              </a:ext>
            </a:extLst>
          </p:cNvPr>
          <p:cNvSpPr/>
          <p:nvPr/>
        </p:nvSpPr>
        <p:spPr>
          <a:xfrm>
            <a:off x="355740" y="2253565"/>
            <a:ext cx="5439860" cy="340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2800" dirty="0">
                <a:solidFill>
                  <a:schemeClr val="accent1">
                    <a:lumMod val="75000"/>
                  </a:schemeClr>
                </a:solidFill>
              </a:rPr>
              <a:t>Visiting the Town’s Waste Water Treatment Plant</a:t>
            </a:r>
          </a:p>
          <a:p>
            <a:pPr marL="285750" indent="-285750">
              <a:lnSpc>
                <a:spcPct val="150000"/>
              </a:lnSpc>
              <a:buFont typeface="Arial" panose="020B0604020202020204" pitchFamily="34" charset="0"/>
              <a:buChar char="•"/>
            </a:pPr>
            <a:r>
              <a:rPr lang="en-US" sz="2800" dirty="0">
                <a:solidFill>
                  <a:schemeClr val="accent1">
                    <a:lumMod val="75000"/>
                  </a:schemeClr>
                </a:solidFill>
              </a:rPr>
              <a:t>H2S release</a:t>
            </a:r>
          </a:p>
          <a:p>
            <a:pPr marL="285750" indent="-285750">
              <a:lnSpc>
                <a:spcPct val="150000"/>
              </a:lnSpc>
              <a:buFont typeface="Arial" panose="020B0604020202020204" pitchFamily="34" charset="0"/>
              <a:buChar char="•"/>
            </a:pPr>
            <a:r>
              <a:rPr lang="en-US" sz="2800" dirty="0">
                <a:solidFill>
                  <a:schemeClr val="accent1">
                    <a:lumMod val="75000"/>
                  </a:schemeClr>
                </a:solidFill>
              </a:rPr>
              <a:t>Emergency situation</a:t>
            </a:r>
          </a:p>
          <a:p>
            <a:pPr marL="285750" indent="-285750">
              <a:lnSpc>
                <a:spcPct val="150000"/>
              </a:lnSpc>
              <a:buFont typeface="Arial" panose="020B0604020202020204" pitchFamily="34" charset="0"/>
              <a:buChar char="•"/>
            </a:pPr>
            <a:r>
              <a:rPr lang="en-US" sz="2800" dirty="0">
                <a:solidFill>
                  <a:schemeClr val="accent1">
                    <a:lumMod val="75000"/>
                  </a:schemeClr>
                </a:solidFill>
              </a:rPr>
              <a:t>Working Alone 	</a:t>
            </a:r>
          </a:p>
          <a:p>
            <a:pPr marL="285750" indent="-285750">
              <a:buFont typeface="Arial" panose="020B0604020202020204" pitchFamily="34" charset="0"/>
              <a:buChar char="•"/>
            </a:pPr>
            <a:endParaRPr lang="en-US" sz="1400" dirty="0">
              <a:solidFill>
                <a:schemeClr val="accent1">
                  <a:lumMod val="75000"/>
                </a:schemeClr>
              </a:solidFill>
            </a:endParaRPr>
          </a:p>
          <a:p>
            <a:pPr marL="285750" indent="-285750">
              <a:buFont typeface="Arial" panose="020B0604020202020204" pitchFamily="34" charset="0"/>
              <a:buChar char="•"/>
            </a:pPr>
            <a:endParaRPr lang="en-US" sz="1400" dirty="0">
              <a:solidFill>
                <a:schemeClr val="accent1">
                  <a:lumMod val="75000"/>
                </a:schemeClr>
              </a:solidFill>
            </a:endParaRPr>
          </a:p>
          <a:p>
            <a:pPr marL="285750" indent="-285750">
              <a:buFont typeface="Arial" panose="020B0604020202020204" pitchFamily="34" charset="0"/>
              <a:buChar char="•"/>
            </a:pPr>
            <a:endParaRPr lang="en-US" sz="140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6321E3CC-7B22-4003-BAD7-714376950ACA}"/>
              </a:ext>
            </a:extLst>
          </p:cNvPr>
          <p:cNvCxnSpPr>
            <a:cxnSpLocks/>
          </p:cNvCxnSpPr>
          <p:nvPr/>
        </p:nvCxnSpPr>
        <p:spPr>
          <a:xfrm>
            <a:off x="3171757" y="2004109"/>
            <a:ext cx="329184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Arrow: Right 7">
            <a:extLst>
              <a:ext uri="{FF2B5EF4-FFF2-40B4-BE49-F238E27FC236}">
                <a16:creationId xmlns:a16="http://schemas.microsoft.com/office/drawing/2014/main" id="{763D88AE-0665-4D52-8BE1-8C90A69A41BB}"/>
              </a:ext>
            </a:extLst>
          </p:cNvPr>
          <p:cNvSpPr/>
          <p:nvPr/>
        </p:nvSpPr>
        <p:spPr>
          <a:xfrm rot="16200000">
            <a:off x="9489621" y="1812295"/>
            <a:ext cx="2304694" cy="2136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Replace with your logo</a:t>
            </a:r>
          </a:p>
        </p:txBody>
      </p:sp>
      <p:sp>
        <p:nvSpPr>
          <p:cNvPr id="9" name="Arrow: Down 8">
            <a:extLst>
              <a:ext uri="{FF2B5EF4-FFF2-40B4-BE49-F238E27FC236}">
                <a16:creationId xmlns:a16="http://schemas.microsoft.com/office/drawing/2014/main" id="{524C6322-878F-4EAA-B7A4-EE3A8A627E15}"/>
              </a:ext>
            </a:extLst>
          </p:cNvPr>
          <p:cNvSpPr/>
          <p:nvPr/>
        </p:nvSpPr>
        <p:spPr>
          <a:xfrm rot="5400000">
            <a:off x="8466553" y="3641411"/>
            <a:ext cx="2635708" cy="3717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Replace with your municipality’s specific critical hazards relevant to the site(s) the visitor will be at.</a:t>
            </a:r>
          </a:p>
        </p:txBody>
      </p:sp>
      <p:pic>
        <p:nvPicPr>
          <p:cNvPr id="1028" name="Picture 4" descr="Waste Water Treatment Plant | thinkspace architecture">
            <a:extLst>
              <a:ext uri="{FF2B5EF4-FFF2-40B4-BE49-F238E27FC236}">
                <a16:creationId xmlns:a16="http://schemas.microsoft.com/office/drawing/2014/main" id="{13A905AF-7BAE-3D46-A75B-23F880B31D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784" y="2270132"/>
            <a:ext cx="3223137" cy="17057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A88E022-8C4F-9845-BA72-4B46D2379D48}"/>
              </a:ext>
            </a:extLst>
          </p:cNvPr>
          <p:cNvSpPr txBox="1"/>
          <p:nvPr/>
        </p:nvSpPr>
        <p:spPr>
          <a:xfrm>
            <a:off x="112294" y="112295"/>
            <a:ext cx="2613071" cy="369332"/>
          </a:xfrm>
          <a:prstGeom prst="rect">
            <a:avLst/>
          </a:prstGeom>
          <a:noFill/>
        </p:spPr>
        <p:txBody>
          <a:bodyPr wrap="square" rtlCol="0">
            <a:spAutoFit/>
          </a:bodyPr>
          <a:lstStyle/>
          <a:p>
            <a:r>
              <a:rPr lang="en-US" dirty="0"/>
              <a:t>Site Specific Version</a:t>
            </a:r>
          </a:p>
        </p:txBody>
      </p:sp>
    </p:spTree>
    <p:extLst>
      <p:ext uri="{BB962C8B-B14F-4D97-AF65-F5344CB8AC3E}">
        <p14:creationId xmlns:p14="http://schemas.microsoft.com/office/powerpoint/2010/main" val="60634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6EE931F-39A8-495F-9269-BA667C14DF67}"/>
              </a:ext>
            </a:extLst>
          </p:cNvPr>
          <p:cNvSpPr>
            <a:spLocks noGrp="1"/>
          </p:cNvSpPr>
          <p:nvPr>
            <p:ph type="title"/>
          </p:nvPr>
        </p:nvSpPr>
        <p:spPr>
          <a:xfrm>
            <a:off x="1066799" y="635876"/>
            <a:ext cx="10058402" cy="735724"/>
          </a:xfrm>
        </p:spPr>
        <p:txBody>
          <a:bodyPr>
            <a:normAutofit/>
          </a:bodyPr>
          <a:lstStyle/>
          <a:p>
            <a:r>
              <a:rPr lang="en-US" sz="3200"/>
              <a:t>Hazard Identification, Assessment, and Control</a:t>
            </a:r>
          </a:p>
        </p:txBody>
      </p:sp>
      <p:sp>
        <p:nvSpPr>
          <p:cNvPr id="2" name="Rectangle 1">
            <a:extLst>
              <a:ext uri="{FF2B5EF4-FFF2-40B4-BE49-F238E27FC236}">
                <a16:creationId xmlns:a16="http://schemas.microsoft.com/office/drawing/2014/main" id="{875FDF7C-3D25-4C92-8570-1CB4A7C17CD9}"/>
              </a:ext>
            </a:extLst>
          </p:cNvPr>
          <p:cNvSpPr/>
          <p:nvPr/>
        </p:nvSpPr>
        <p:spPr>
          <a:xfrm>
            <a:off x="6994618" y="2778396"/>
            <a:ext cx="5029201" cy="2311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Replace with your hazard identification, assessment and control forms / documents,  for a visit to a specific facility</a:t>
            </a:r>
          </a:p>
        </p:txBody>
      </p:sp>
      <p:pic>
        <p:nvPicPr>
          <p:cNvPr id="5" name="Picture 4">
            <a:extLst>
              <a:ext uri="{FF2B5EF4-FFF2-40B4-BE49-F238E27FC236}">
                <a16:creationId xmlns:a16="http://schemas.microsoft.com/office/drawing/2014/main" id="{E53D985A-B515-A540-BD86-DD2D616A950E}"/>
              </a:ext>
            </a:extLst>
          </p:cNvPr>
          <p:cNvPicPr>
            <a:picLocks noChangeAspect="1"/>
          </p:cNvPicPr>
          <p:nvPr/>
        </p:nvPicPr>
        <p:blipFill>
          <a:blip r:embed="rId3"/>
          <a:stretch>
            <a:fillRect/>
          </a:stretch>
        </p:blipFill>
        <p:spPr>
          <a:xfrm>
            <a:off x="775040" y="1371600"/>
            <a:ext cx="6320124" cy="5093368"/>
          </a:xfrm>
          <a:prstGeom prst="rect">
            <a:avLst/>
          </a:prstGeom>
        </p:spPr>
      </p:pic>
      <p:sp>
        <p:nvSpPr>
          <p:cNvPr id="6" name="TextBox 5">
            <a:extLst>
              <a:ext uri="{FF2B5EF4-FFF2-40B4-BE49-F238E27FC236}">
                <a16:creationId xmlns:a16="http://schemas.microsoft.com/office/drawing/2014/main" id="{DA7BE087-05C9-9F48-A416-A0C2524BC675}"/>
              </a:ext>
            </a:extLst>
          </p:cNvPr>
          <p:cNvSpPr txBox="1"/>
          <p:nvPr/>
        </p:nvSpPr>
        <p:spPr>
          <a:xfrm>
            <a:off x="112294" y="112295"/>
            <a:ext cx="2613071" cy="369332"/>
          </a:xfrm>
          <a:prstGeom prst="rect">
            <a:avLst/>
          </a:prstGeom>
          <a:noFill/>
        </p:spPr>
        <p:txBody>
          <a:bodyPr wrap="square" rtlCol="0">
            <a:spAutoFit/>
          </a:bodyPr>
          <a:lstStyle/>
          <a:p>
            <a:r>
              <a:rPr lang="en-US" dirty="0"/>
              <a:t>Site Specific Version</a:t>
            </a:r>
          </a:p>
        </p:txBody>
      </p:sp>
    </p:spTree>
    <p:extLst>
      <p:ext uri="{BB962C8B-B14F-4D97-AF65-F5344CB8AC3E}">
        <p14:creationId xmlns:p14="http://schemas.microsoft.com/office/powerpoint/2010/main" val="428934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BF491-AA62-A94D-AC3D-5F76CD1C8D9E}"/>
              </a:ext>
            </a:extLst>
          </p:cNvPr>
          <p:cNvSpPr>
            <a:spLocks noGrp="1"/>
          </p:cNvSpPr>
          <p:nvPr>
            <p:ph type="title"/>
          </p:nvPr>
        </p:nvSpPr>
        <p:spPr>
          <a:xfrm>
            <a:off x="934583" y="2209800"/>
            <a:ext cx="10058402" cy="1219200"/>
          </a:xfrm>
        </p:spPr>
        <p:txBody>
          <a:bodyPr>
            <a:normAutofit fontScale="90000"/>
          </a:bodyPr>
          <a:lstStyle/>
          <a:p>
            <a:r>
              <a:rPr lang="en-US" sz="5400" dirty="0"/>
              <a:t>Incident Reporting Procedures </a:t>
            </a:r>
          </a:p>
        </p:txBody>
      </p:sp>
    </p:spTree>
    <p:extLst>
      <p:ext uri="{BB962C8B-B14F-4D97-AF65-F5344CB8AC3E}">
        <p14:creationId xmlns:p14="http://schemas.microsoft.com/office/powerpoint/2010/main" val="175213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6EE931F-39A8-495F-9269-BA667C14DF67}"/>
              </a:ext>
            </a:extLst>
          </p:cNvPr>
          <p:cNvSpPr>
            <a:spLocks noGrp="1"/>
          </p:cNvSpPr>
          <p:nvPr>
            <p:ph type="title"/>
          </p:nvPr>
        </p:nvSpPr>
        <p:spPr>
          <a:xfrm>
            <a:off x="1066799" y="635876"/>
            <a:ext cx="10058402" cy="735724"/>
          </a:xfrm>
        </p:spPr>
        <p:txBody>
          <a:bodyPr>
            <a:normAutofit/>
          </a:bodyPr>
          <a:lstStyle/>
          <a:p>
            <a:r>
              <a:rPr lang="en-US" sz="3200" dirty="0"/>
              <a:t>Incident Reporting </a:t>
            </a:r>
          </a:p>
        </p:txBody>
      </p:sp>
      <p:sp>
        <p:nvSpPr>
          <p:cNvPr id="2" name="Rectangle 1">
            <a:extLst>
              <a:ext uri="{FF2B5EF4-FFF2-40B4-BE49-F238E27FC236}">
                <a16:creationId xmlns:a16="http://schemas.microsoft.com/office/drawing/2014/main" id="{875FDF7C-3D25-4C92-8570-1CB4A7C17CD9}"/>
              </a:ext>
            </a:extLst>
          </p:cNvPr>
          <p:cNvSpPr/>
          <p:nvPr/>
        </p:nvSpPr>
        <p:spPr>
          <a:xfrm>
            <a:off x="8484433" y="2743200"/>
            <a:ext cx="3539386" cy="2347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Replace with your forms / documents and requirements,  for a visitor to use to report an incident</a:t>
            </a:r>
          </a:p>
        </p:txBody>
      </p:sp>
      <p:pic>
        <p:nvPicPr>
          <p:cNvPr id="3" name="Picture 2">
            <a:extLst>
              <a:ext uri="{FF2B5EF4-FFF2-40B4-BE49-F238E27FC236}">
                <a16:creationId xmlns:a16="http://schemas.microsoft.com/office/drawing/2014/main" id="{7D5116A1-9C29-5345-B757-5A200903F5D7}"/>
              </a:ext>
            </a:extLst>
          </p:cNvPr>
          <p:cNvPicPr>
            <a:picLocks noChangeAspect="1"/>
          </p:cNvPicPr>
          <p:nvPr/>
        </p:nvPicPr>
        <p:blipFill>
          <a:blip r:embed="rId3"/>
          <a:stretch>
            <a:fillRect/>
          </a:stretch>
        </p:blipFill>
        <p:spPr>
          <a:xfrm>
            <a:off x="168181" y="1371600"/>
            <a:ext cx="4289068" cy="4939259"/>
          </a:xfrm>
          <a:prstGeom prst="rect">
            <a:avLst/>
          </a:prstGeom>
        </p:spPr>
      </p:pic>
      <p:sp>
        <p:nvSpPr>
          <p:cNvPr id="7" name="Rectangle 6">
            <a:extLst>
              <a:ext uri="{FF2B5EF4-FFF2-40B4-BE49-F238E27FC236}">
                <a16:creationId xmlns:a16="http://schemas.microsoft.com/office/drawing/2014/main" id="{EA377FF7-AA5A-3046-828C-7F43C4D0A366}"/>
              </a:ext>
            </a:extLst>
          </p:cNvPr>
          <p:cNvSpPr/>
          <p:nvPr/>
        </p:nvSpPr>
        <p:spPr>
          <a:xfrm>
            <a:off x="4594295" y="1753849"/>
            <a:ext cx="3725246" cy="2784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2800" dirty="0">
                <a:solidFill>
                  <a:schemeClr val="accent1">
                    <a:lumMod val="75000"/>
                  </a:schemeClr>
                </a:solidFill>
              </a:rPr>
              <a:t>Report everything!</a:t>
            </a:r>
          </a:p>
          <a:p>
            <a:pPr marL="285750" indent="-285750">
              <a:lnSpc>
                <a:spcPct val="150000"/>
              </a:lnSpc>
              <a:buFont typeface="Arial" panose="020B0604020202020204" pitchFamily="34" charset="0"/>
              <a:buChar char="•"/>
            </a:pPr>
            <a:r>
              <a:rPr lang="en-US" sz="2800" dirty="0">
                <a:solidFill>
                  <a:schemeClr val="accent1">
                    <a:lumMod val="75000"/>
                  </a:schemeClr>
                </a:solidFill>
              </a:rPr>
              <a:t>Any hazards you see</a:t>
            </a:r>
          </a:p>
          <a:p>
            <a:pPr marL="285750" indent="-285750">
              <a:lnSpc>
                <a:spcPct val="150000"/>
              </a:lnSpc>
              <a:buFont typeface="Arial" panose="020B0604020202020204" pitchFamily="34" charset="0"/>
              <a:buChar char="•"/>
            </a:pPr>
            <a:r>
              <a:rPr lang="en-US" sz="2800" dirty="0">
                <a:solidFill>
                  <a:schemeClr val="accent1">
                    <a:lumMod val="75000"/>
                  </a:schemeClr>
                </a:solidFill>
              </a:rPr>
              <a:t>Near misses</a:t>
            </a:r>
          </a:p>
          <a:p>
            <a:pPr marL="285750" indent="-285750">
              <a:lnSpc>
                <a:spcPct val="150000"/>
              </a:lnSpc>
              <a:buFont typeface="Arial" panose="020B0604020202020204" pitchFamily="34" charset="0"/>
              <a:buChar char="•"/>
            </a:pPr>
            <a:r>
              <a:rPr lang="en-US" sz="2800" dirty="0">
                <a:solidFill>
                  <a:schemeClr val="accent1">
                    <a:lumMod val="75000"/>
                  </a:schemeClr>
                </a:solidFill>
              </a:rPr>
              <a:t>All incidents	</a:t>
            </a:r>
          </a:p>
          <a:p>
            <a:pPr marL="285750" indent="-285750">
              <a:buFont typeface="Arial" panose="020B0604020202020204" pitchFamily="34" charset="0"/>
              <a:buChar char="•"/>
            </a:pPr>
            <a:endParaRPr lang="en-US" sz="1400" dirty="0">
              <a:solidFill>
                <a:schemeClr val="accent1">
                  <a:lumMod val="75000"/>
                </a:schemeClr>
              </a:solidFill>
            </a:endParaRPr>
          </a:p>
          <a:p>
            <a:pPr marL="285750" indent="-285750">
              <a:buFont typeface="Arial" panose="020B0604020202020204" pitchFamily="34" charset="0"/>
              <a:buChar char="•"/>
            </a:pPr>
            <a:endParaRPr lang="en-US" sz="1400" dirty="0">
              <a:solidFill>
                <a:schemeClr val="accent1">
                  <a:lumMod val="75000"/>
                </a:schemeClr>
              </a:solidFill>
            </a:endParaRPr>
          </a:p>
          <a:p>
            <a:pPr marL="285750" indent="-285750">
              <a:buFont typeface="Arial" panose="020B0604020202020204" pitchFamily="34" charset="0"/>
              <a:buChar char="•"/>
            </a:pPr>
            <a:endParaRPr lang="en-US" sz="1400" dirty="0">
              <a:solidFill>
                <a:schemeClr val="accent1">
                  <a:lumMod val="75000"/>
                </a:schemeClr>
              </a:solidFill>
            </a:endParaRPr>
          </a:p>
        </p:txBody>
      </p:sp>
    </p:spTree>
    <p:extLst>
      <p:ext uri="{BB962C8B-B14F-4D97-AF65-F5344CB8AC3E}">
        <p14:creationId xmlns:p14="http://schemas.microsoft.com/office/powerpoint/2010/main" val="139202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BF491-AA62-A94D-AC3D-5F76CD1C8D9E}"/>
              </a:ext>
            </a:extLst>
          </p:cNvPr>
          <p:cNvSpPr>
            <a:spLocks noGrp="1"/>
          </p:cNvSpPr>
          <p:nvPr>
            <p:ph type="title"/>
          </p:nvPr>
        </p:nvSpPr>
        <p:spPr>
          <a:xfrm>
            <a:off x="934583" y="2209800"/>
            <a:ext cx="10058402" cy="1219200"/>
          </a:xfrm>
        </p:spPr>
        <p:txBody>
          <a:bodyPr>
            <a:normAutofit/>
          </a:bodyPr>
          <a:lstStyle/>
          <a:p>
            <a:r>
              <a:rPr lang="en-US" sz="5400" dirty="0"/>
              <a:t>Emergency Response</a:t>
            </a:r>
          </a:p>
        </p:txBody>
      </p:sp>
    </p:spTree>
    <p:extLst>
      <p:ext uri="{BB962C8B-B14F-4D97-AF65-F5344CB8AC3E}">
        <p14:creationId xmlns:p14="http://schemas.microsoft.com/office/powerpoint/2010/main" val="64085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698AD5-8566-4EEB-91E3-67376FC6C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59" t="20285" r="13754" b="23546"/>
          <a:stretch/>
        </p:blipFill>
        <p:spPr bwMode="auto">
          <a:xfrm>
            <a:off x="8993845" y="835572"/>
            <a:ext cx="2094271"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F2DA8676-0A97-4D66-A6A3-8AF1CFFA9309}"/>
              </a:ext>
            </a:extLst>
          </p:cNvPr>
          <p:cNvSpPr txBox="1">
            <a:spLocks/>
          </p:cNvSpPr>
          <p:nvPr/>
        </p:nvSpPr>
        <p:spPr>
          <a:xfrm>
            <a:off x="1043329" y="686299"/>
            <a:ext cx="8084045" cy="733939"/>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800"/>
              <a:t>Town of Grey Goose Office Floor Map</a:t>
            </a:r>
          </a:p>
        </p:txBody>
      </p:sp>
      <p:pic>
        <p:nvPicPr>
          <p:cNvPr id="10" name="Picture 9">
            <a:extLst>
              <a:ext uri="{FF2B5EF4-FFF2-40B4-BE49-F238E27FC236}">
                <a16:creationId xmlns:a16="http://schemas.microsoft.com/office/drawing/2014/main" id="{F6055D09-547C-48A4-9424-8054C11399EA}"/>
              </a:ext>
            </a:extLst>
          </p:cNvPr>
          <p:cNvPicPr>
            <a:picLocks noChangeAspect="1"/>
          </p:cNvPicPr>
          <p:nvPr/>
        </p:nvPicPr>
        <p:blipFill>
          <a:blip r:embed="rId4"/>
          <a:stretch>
            <a:fillRect/>
          </a:stretch>
        </p:blipFill>
        <p:spPr>
          <a:xfrm>
            <a:off x="2070746" y="2012741"/>
            <a:ext cx="6665161" cy="5267486"/>
          </a:xfrm>
          <a:prstGeom prst="rect">
            <a:avLst/>
          </a:prstGeom>
        </p:spPr>
      </p:pic>
      <p:sp>
        <p:nvSpPr>
          <p:cNvPr id="6" name="Text Box 2">
            <a:extLst>
              <a:ext uri="{FF2B5EF4-FFF2-40B4-BE49-F238E27FC236}">
                <a16:creationId xmlns:a16="http://schemas.microsoft.com/office/drawing/2014/main" id="{6F7F9751-B0A3-48FD-8683-06ACCB23FE7F}"/>
              </a:ext>
            </a:extLst>
          </p:cNvPr>
          <p:cNvSpPr txBox="1">
            <a:spLocks noChangeArrowheads="1"/>
          </p:cNvSpPr>
          <p:nvPr/>
        </p:nvSpPr>
        <p:spPr bwMode="auto">
          <a:xfrm>
            <a:off x="4889500" y="1368972"/>
            <a:ext cx="1206500" cy="457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CA"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Muster Point #1 </a:t>
            </a:r>
            <a:br>
              <a:rPr lang="en-CA"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CA"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the Plaza Sign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8EF2A87C-6E88-495C-8E9D-4A83B3C1CBF4}"/>
              </a:ext>
            </a:extLst>
          </p:cNvPr>
          <p:cNvSpPr txBox="1">
            <a:spLocks noChangeArrowheads="1"/>
          </p:cNvSpPr>
          <p:nvPr/>
        </p:nvSpPr>
        <p:spPr bwMode="auto">
          <a:xfrm>
            <a:off x="475025" y="3913582"/>
            <a:ext cx="1385347" cy="5590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CA"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Muster Point #2 </a:t>
            </a:r>
            <a:br>
              <a:rPr lang="en-CA" sz="9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CA" sz="9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the grassy knoll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9E0661EF-36ED-46BD-AD2A-72A465ADA2D6}"/>
              </a:ext>
            </a:extLst>
          </p:cNvPr>
          <p:cNvPicPr/>
          <p:nvPr/>
        </p:nvPicPr>
        <p:blipFill rotWithShape="1">
          <a:blip r:embed="rId5" cstate="print">
            <a:extLst>
              <a:ext uri="{28A0092B-C50C-407E-A947-70E740481C1C}">
                <a14:useLocalDpi xmlns:a14="http://schemas.microsoft.com/office/drawing/2010/main" val="0"/>
              </a:ext>
            </a:extLst>
          </a:blip>
          <a:srcRect t="1158"/>
          <a:stretch/>
        </p:blipFill>
        <p:spPr bwMode="auto">
          <a:xfrm>
            <a:off x="4751341" y="3182331"/>
            <a:ext cx="334010" cy="277495"/>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31673B46-A710-4FE3-AC0E-7090C4C4BDE4}"/>
              </a:ext>
            </a:extLst>
          </p:cNvPr>
          <p:cNvPicPr/>
          <p:nvPr/>
        </p:nvPicPr>
        <p:blipFill rotWithShape="1">
          <a:blip r:embed="rId5" cstate="print">
            <a:extLst>
              <a:ext uri="{28A0092B-C50C-407E-A947-70E740481C1C}">
                <a14:useLocalDpi xmlns:a14="http://schemas.microsoft.com/office/drawing/2010/main" val="0"/>
              </a:ext>
            </a:extLst>
          </a:blip>
          <a:srcRect t="1158"/>
          <a:stretch/>
        </p:blipFill>
        <p:spPr bwMode="auto">
          <a:xfrm rot="16200000">
            <a:off x="2933547" y="4020134"/>
            <a:ext cx="334010" cy="277495"/>
          </a:xfrm>
          <a:prstGeom prst="rect">
            <a:avLst/>
          </a:prstGeom>
          <a:ln>
            <a:noFill/>
          </a:ln>
          <a:extLst>
            <a:ext uri="{53640926-AAD7-44D8-BBD7-CCE9431645EC}">
              <a14:shadowObscured xmlns:a14="http://schemas.microsoft.com/office/drawing/2010/main"/>
            </a:ext>
          </a:extLst>
        </p:spPr>
      </p:pic>
      <p:pic>
        <p:nvPicPr>
          <p:cNvPr id="12" name="Picture 11" descr="Related image">
            <a:extLst>
              <a:ext uri="{FF2B5EF4-FFF2-40B4-BE49-F238E27FC236}">
                <a16:creationId xmlns:a16="http://schemas.microsoft.com/office/drawing/2014/main" id="{A2017936-1784-41AA-9F3B-0215C336C4D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5323" y="5285170"/>
            <a:ext cx="273050" cy="292100"/>
          </a:xfrm>
          <a:prstGeom prst="rect">
            <a:avLst/>
          </a:prstGeom>
          <a:noFill/>
          <a:ln>
            <a:noFill/>
          </a:ln>
        </p:spPr>
      </p:pic>
      <p:pic>
        <p:nvPicPr>
          <p:cNvPr id="13" name="Picture 12" descr="C:\Users\rob.AMHSA\AppData\Local\Microsoft\Windows\Temporary Internet Files\Content.MSO\A12A90F7.tmp">
            <a:extLst>
              <a:ext uri="{FF2B5EF4-FFF2-40B4-BE49-F238E27FC236}">
                <a16:creationId xmlns:a16="http://schemas.microsoft.com/office/drawing/2014/main" id="{6072AB6B-8093-4650-AD2F-7421405B3AE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65" y="4472609"/>
            <a:ext cx="278602" cy="304343"/>
          </a:xfrm>
          <a:prstGeom prst="rect">
            <a:avLst/>
          </a:prstGeom>
          <a:noFill/>
          <a:ln>
            <a:noFill/>
          </a:ln>
        </p:spPr>
      </p:pic>
      <p:pic>
        <p:nvPicPr>
          <p:cNvPr id="14" name="Picture 13" descr="C:\Users\rob.AMHSA\AppData\Local\Microsoft\Windows\Temporary Internet Files\Content.MSO\A12A90F7.tmp">
            <a:extLst>
              <a:ext uri="{FF2B5EF4-FFF2-40B4-BE49-F238E27FC236}">
                <a16:creationId xmlns:a16="http://schemas.microsoft.com/office/drawing/2014/main" id="{43F624C5-7B13-41EC-A490-072BD8E1E0E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5323" y="5679491"/>
            <a:ext cx="273050" cy="292100"/>
          </a:xfrm>
          <a:prstGeom prst="rect">
            <a:avLst/>
          </a:prstGeom>
          <a:noFill/>
          <a:ln>
            <a:noFill/>
          </a:ln>
        </p:spPr>
      </p:pic>
      <p:pic>
        <p:nvPicPr>
          <p:cNvPr id="5" name="Graphic 4" descr="List outline">
            <a:extLst>
              <a:ext uri="{FF2B5EF4-FFF2-40B4-BE49-F238E27FC236}">
                <a16:creationId xmlns:a16="http://schemas.microsoft.com/office/drawing/2014/main" id="{A81BC4E6-F2AA-48C4-AF72-EA84446CCB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89417" y="4915488"/>
            <a:ext cx="497989" cy="497989"/>
          </a:xfrm>
          <a:prstGeom prst="rect">
            <a:avLst/>
          </a:prstGeom>
        </p:spPr>
      </p:pic>
      <p:sp>
        <p:nvSpPr>
          <p:cNvPr id="15" name="Arrow: Down 14">
            <a:extLst>
              <a:ext uri="{FF2B5EF4-FFF2-40B4-BE49-F238E27FC236}">
                <a16:creationId xmlns:a16="http://schemas.microsoft.com/office/drawing/2014/main" id="{8DE4BB3D-E71C-4864-88AE-640CA41D9C1C}"/>
              </a:ext>
            </a:extLst>
          </p:cNvPr>
          <p:cNvSpPr/>
          <p:nvPr/>
        </p:nvSpPr>
        <p:spPr>
          <a:xfrm rot="4909996">
            <a:off x="9465493" y="1508724"/>
            <a:ext cx="1682829" cy="2609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t>Replace slide with your work site maps.</a:t>
            </a:r>
          </a:p>
        </p:txBody>
      </p:sp>
      <p:sp>
        <p:nvSpPr>
          <p:cNvPr id="16" name="Arrow: Right 15">
            <a:extLst>
              <a:ext uri="{FF2B5EF4-FFF2-40B4-BE49-F238E27FC236}">
                <a16:creationId xmlns:a16="http://schemas.microsoft.com/office/drawing/2014/main" id="{9353B7A5-FD5D-4CA1-B98F-723BCA0BB179}"/>
              </a:ext>
            </a:extLst>
          </p:cNvPr>
          <p:cNvSpPr/>
          <p:nvPr/>
        </p:nvSpPr>
        <p:spPr>
          <a:xfrm rot="19088416">
            <a:off x="-71444" y="1640141"/>
            <a:ext cx="2344457" cy="1438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Replace with your municipality.</a:t>
            </a:r>
          </a:p>
        </p:txBody>
      </p:sp>
      <p:graphicFrame>
        <p:nvGraphicFramePr>
          <p:cNvPr id="18" name="Table 17">
            <a:extLst>
              <a:ext uri="{FF2B5EF4-FFF2-40B4-BE49-F238E27FC236}">
                <a16:creationId xmlns:a16="http://schemas.microsoft.com/office/drawing/2014/main" id="{A0F993C1-9B2F-4788-BD75-1825C8F1AE46}"/>
              </a:ext>
            </a:extLst>
          </p:cNvPr>
          <p:cNvGraphicFramePr>
            <a:graphicFrameLocks noGrp="1"/>
          </p:cNvGraphicFramePr>
          <p:nvPr>
            <p:extLst>
              <p:ext uri="{D42A27DB-BD31-4B8C-83A1-F6EECF244321}">
                <p14:modId xmlns:p14="http://schemas.microsoft.com/office/powerpoint/2010/main" val="314061847"/>
              </p:ext>
            </p:extLst>
          </p:nvPr>
        </p:nvGraphicFramePr>
        <p:xfrm>
          <a:off x="9184987" y="4759238"/>
          <a:ext cx="2625725" cy="1946275"/>
        </p:xfrm>
        <a:graphic>
          <a:graphicData uri="http://schemas.openxmlformats.org/drawingml/2006/table">
            <a:tbl>
              <a:tblPr firstRow="1" firstCol="1" bandRow="1"/>
              <a:tblGrid>
                <a:gridCol w="499110">
                  <a:extLst>
                    <a:ext uri="{9D8B030D-6E8A-4147-A177-3AD203B41FA5}">
                      <a16:colId xmlns:a16="http://schemas.microsoft.com/office/drawing/2014/main" val="2407994074"/>
                    </a:ext>
                  </a:extLst>
                </a:gridCol>
                <a:gridCol w="2126615">
                  <a:extLst>
                    <a:ext uri="{9D8B030D-6E8A-4147-A177-3AD203B41FA5}">
                      <a16:colId xmlns:a16="http://schemas.microsoft.com/office/drawing/2014/main" val="1020433240"/>
                    </a:ext>
                  </a:extLst>
                </a:gridCol>
              </a:tblGrid>
              <a:tr h="511810">
                <a:tc>
                  <a:txBody>
                    <a:bodyPr/>
                    <a:lstStyle/>
                    <a:p>
                      <a:pPr marL="0" marR="0" algn="l">
                        <a:lnSpc>
                          <a:spcPct val="107000"/>
                        </a:lnSpc>
                        <a:spcBef>
                          <a:spcPts val="0"/>
                        </a:spcBef>
                        <a:spcAft>
                          <a:spcPts val="0"/>
                        </a:spcAft>
                      </a:pPr>
                      <a:r>
                        <a:rPr lang="en-CA" sz="11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l"/>
                      <a:r>
                        <a:rPr lang="en-CA" sz="1100">
                          <a:effectLst/>
                          <a:latin typeface="Calibri" panose="020F0502020204030204" pitchFamily="34" charset="0"/>
                          <a:cs typeface="Times New Roman" panose="02020603050405020304" pitchFamily="18" charset="0"/>
                        </a:rPr>
                        <a:t>Fire Extinguisher</a:t>
                      </a:r>
                      <a:r>
                        <a:rPr lang="en-US" sz="1100">
                          <a:effectLst/>
                          <a:latin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1753246"/>
                  </a:ext>
                </a:extLst>
              </a:tr>
              <a:tr h="502920">
                <a:tc>
                  <a:txBody>
                    <a:bodyPr/>
                    <a:lstStyle/>
                    <a:p>
                      <a:pPr marL="0" marR="0" algn="ctr">
                        <a:lnSpc>
                          <a:spcPct val="107000"/>
                        </a:lnSpc>
                        <a:spcBef>
                          <a:spcPts val="0"/>
                        </a:spcBef>
                        <a:spcAft>
                          <a:spcPts val="0"/>
                        </a:spcAft>
                      </a:pPr>
                      <a:r>
                        <a:rPr lang="en-CA" sz="11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CA" sz="1100">
                          <a:effectLst/>
                          <a:latin typeface="Calibri" panose="020F0502020204030204" pitchFamily="34" charset="0"/>
                          <a:ea typeface="Calibri" panose="020F0502020204030204" pitchFamily="34" charset="0"/>
                          <a:cs typeface="Times New Roman" panose="02020603050405020304" pitchFamily="18" charset="0"/>
                        </a:rPr>
                        <a:t>First Aid Kit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96479660"/>
                  </a:ext>
                </a:extLst>
              </a:tr>
              <a:tr h="424180">
                <a:tc>
                  <a:txBody>
                    <a:bodyPr/>
                    <a:lstStyle/>
                    <a:p>
                      <a:pPr marL="0" marR="0" algn="ctr">
                        <a:lnSpc>
                          <a:spcPct val="107000"/>
                        </a:lnSpc>
                        <a:spcBef>
                          <a:spcPts val="0"/>
                        </a:spcBef>
                        <a:spcAft>
                          <a:spcPts val="0"/>
                        </a:spcAft>
                      </a:pPr>
                      <a:r>
                        <a:rPr lang="en-CA" sz="11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CA" sz="1100">
                          <a:effectLst/>
                          <a:latin typeface="Calibri" panose="020F0502020204030204" pitchFamily="34" charset="0"/>
                          <a:ea typeface="Calibri" panose="020F0502020204030204" pitchFamily="34" charset="0"/>
                          <a:cs typeface="Times New Roman" panose="02020603050405020304" pitchFamily="18" charset="0"/>
                        </a:rPr>
                        <a:t> Alarm Pull-down Stations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42524727"/>
                  </a:ext>
                </a:extLst>
              </a:tr>
              <a:tr h="507365">
                <a:tc>
                  <a:txBody>
                    <a:bodyPr/>
                    <a:lstStyle/>
                    <a:p>
                      <a:pPr marL="0" marR="0" algn="ctr">
                        <a:lnSpc>
                          <a:spcPct val="107000"/>
                        </a:lnSpc>
                        <a:spcBef>
                          <a:spcPts val="0"/>
                        </a:spcBef>
                        <a:spcAft>
                          <a:spcPts val="0"/>
                        </a:spcAft>
                      </a:pPr>
                      <a:r>
                        <a:rPr lang="en-CA" sz="11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Health and Safety Contact List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6688629"/>
                  </a:ext>
                </a:extLst>
              </a:tr>
            </a:tbl>
          </a:graphicData>
        </a:graphic>
      </p:graphicFrame>
      <p:pic>
        <p:nvPicPr>
          <p:cNvPr id="19" name="Picture 18">
            <a:extLst>
              <a:ext uri="{FF2B5EF4-FFF2-40B4-BE49-F238E27FC236}">
                <a16:creationId xmlns:a16="http://schemas.microsoft.com/office/drawing/2014/main" id="{21188FDE-E5DD-4828-8CA3-FA49A4EE0661}"/>
              </a:ext>
            </a:extLst>
          </p:cNvPr>
          <p:cNvPicPr/>
          <p:nvPr/>
        </p:nvPicPr>
        <p:blipFill rotWithShape="1">
          <a:blip r:embed="rId5" cstate="print">
            <a:extLst>
              <a:ext uri="{28A0092B-C50C-407E-A947-70E740481C1C}">
                <a14:useLocalDpi xmlns:a14="http://schemas.microsoft.com/office/drawing/2010/main" val="0"/>
              </a:ext>
            </a:extLst>
          </a:blip>
          <a:srcRect t="1158"/>
          <a:stretch/>
        </p:blipFill>
        <p:spPr bwMode="auto">
          <a:xfrm>
            <a:off x="9316241" y="5832843"/>
            <a:ext cx="334010" cy="277495"/>
          </a:xfrm>
          <a:prstGeom prst="rect">
            <a:avLst/>
          </a:prstGeom>
          <a:ln>
            <a:noFill/>
          </a:ln>
          <a:extLst>
            <a:ext uri="{53640926-AAD7-44D8-BBD7-CCE9431645EC}">
              <a14:shadowObscured xmlns:a14="http://schemas.microsoft.com/office/drawing/2010/main"/>
            </a:ext>
          </a:extLst>
        </p:spPr>
      </p:pic>
      <p:pic>
        <p:nvPicPr>
          <p:cNvPr id="20" name="Picture 19" descr="Related image">
            <a:extLst>
              <a:ext uri="{FF2B5EF4-FFF2-40B4-BE49-F238E27FC236}">
                <a16:creationId xmlns:a16="http://schemas.microsoft.com/office/drawing/2014/main" id="{03274492-4716-4304-96E7-8F7A64871EE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4318" y="5376213"/>
            <a:ext cx="273050" cy="292100"/>
          </a:xfrm>
          <a:prstGeom prst="rect">
            <a:avLst/>
          </a:prstGeom>
          <a:noFill/>
          <a:ln>
            <a:noFill/>
          </a:ln>
        </p:spPr>
      </p:pic>
      <p:pic>
        <p:nvPicPr>
          <p:cNvPr id="21" name="Graphic 20" descr="List outline">
            <a:extLst>
              <a:ext uri="{FF2B5EF4-FFF2-40B4-BE49-F238E27FC236}">
                <a16:creationId xmlns:a16="http://schemas.microsoft.com/office/drawing/2014/main" id="{B443742B-7F78-4822-8CB9-2060DE9F3F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20525" y="6240276"/>
            <a:ext cx="377856" cy="377856"/>
          </a:xfrm>
          <a:prstGeom prst="rect">
            <a:avLst/>
          </a:prstGeom>
        </p:spPr>
      </p:pic>
      <p:pic>
        <p:nvPicPr>
          <p:cNvPr id="22" name="Picture 21" descr="C:\Users\rob.AMHSA\AppData\Local\Microsoft\Windows\Temporary Internet Files\Content.MSO\A12A90F7.tmp">
            <a:extLst>
              <a:ext uri="{FF2B5EF4-FFF2-40B4-BE49-F238E27FC236}">
                <a16:creationId xmlns:a16="http://schemas.microsoft.com/office/drawing/2014/main" id="{E4DDC078-93BA-4800-AFC0-6C46F422312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03745" y="4881019"/>
            <a:ext cx="273050" cy="292100"/>
          </a:xfrm>
          <a:prstGeom prst="rect">
            <a:avLst/>
          </a:prstGeom>
          <a:noFill/>
          <a:ln>
            <a:noFill/>
          </a:ln>
        </p:spPr>
      </p:pic>
    </p:spTree>
    <p:extLst>
      <p:ext uri="{BB962C8B-B14F-4D97-AF65-F5344CB8AC3E}">
        <p14:creationId xmlns:p14="http://schemas.microsoft.com/office/powerpoint/2010/main" val="304076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12898" y="5066639"/>
            <a:ext cx="3919817" cy="1278326"/>
          </a:xfrm>
        </p:spPr>
        <p:txBody>
          <a:bodyPr>
            <a:noAutofit/>
          </a:bodyPr>
          <a:lstStyle/>
          <a:p>
            <a:pPr marL="457200" indent="-457200">
              <a:buFont typeface="Wingdings" panose="05000000000000000000" pitchFamily="2" charset="2"/>
              <a:buChar char="ü"/>
            </a:pPr>
            <a:r>
              <a:rPr lang="en-US" sz="2800" dirty="0"/>
              <a:t>Save your certificate.</a:t>
            </a:r>
            <a:br>
              <a:rPr lang="en-US" sz="2800" dirty="0"/>
            </a:br>
            <a:endParaRPr lang="en-US" sz="2800" dirty="0"/>
          </a:p>
        </p:txBody>
      </p:sp>
      <p:sp>
        <p:nvSpPr>
          <p:cNvPr id="3" name="Picture Placeholder 2">
            <a:extLst>
              <a:ext uri="{FF2B5EF4-FFF2-40B4-BE49-F238E27FC236}">
                <a16:creationId xmlns:a16="http://schemas.microsoft.com/office/drawing/2014/main" id="{53FFF6C2-13C1-4082-8145-4FFE52F5AA2A}"/>
              </a:ext>
            </a:extLst>
          </p:cNvPr>
          <p:cNvSpPr>
            <a:spLocks noGrp="1"/>
          </p:cNvSpPr>
          <p:nvPr>
            <p:ph type="pic" sz="quarter" idx="17"/>
          </p:nvPr>
        </p:nvSpPr>
        <p:spPr/>
      </p:sp>
      <p:pic>
        <p:nvPicPr>
          <p:cNvPr id="17" name="Picture Placeholder 16">
            <a:extLst>
              <a:ext uri="{FF2B5EF4-FFF2-40B4-BE49-F238E27FC236}">
                <a16:creationId xmlns:a16="http://schemas.microsoft.com/office/drawing/2014/main" id="{0C4979C6-FCB3-4DF0-A73F-E5DA7AA9C8B4}"/>
              </a:ext>
            </a:extLst>
          </p:cNvPr>
          <p:cNvPicPr>
            <a:picLocks noGrp="1" noChangeAspect="1"/>
          </p:cNvPicPr>
          <p:nvPr>
            <p:ph type="pic" sz="quarter" idx="18"/>
          </p:nvPr>
        </p:nvPicPr>
        <p:blipFill rotWithShape="1">
          <a:blip r:embed="rId3"/>
          <a:srcRect l="2470" r="2470"/>
          <a:stretch/>
        </p:blipFill>
        <p:spPr/>
      </p:pic>
      <p:sp>
        <p:nvSpPr>
          <p:cNvPr id="8" name="Arrow: Right 7">
            <a:extLst>
              <a:ext uri="{FF2B5EF4-FFF2-40B4-BE49-F238E27FC236}">
                <a16:creationId xmlns:a16="http://schemas.microsoft.com/office/drawing/2014/main" id="{778230F8-08A4-41AB-BB29-83456669F48B}"/>
              </a:ext>
            </a:extLst>
          </p:cNvPr>
          <p:cNvSpPr/>
          <p:nvPr/>
        </p:nvSpPr>
        <p:spPr>
          <a:xfrm rot="20359640">
            <a:off x="4824201" y="4508603"/>
            <a:ext cx="3757263" cy="2024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Replace with your municipality’s procedure for visitors.</a:t>
            </a:r>
          </a:p>
        </p:txBody>
      </p:sp>
      <p:pic>
        <p:nvPicPr>
          <p:cNvPr id="4" name="Picture 3">
            <a:extLst>
              <a:ext uri="{FF2B5EF4-FFF2-40B4-BE49-F238E27FC236}">
                <a16:creationId xmlns:a16="http://schemas.microsoft.com/office/drawing/2014/main" id="{A349B15C-8F2F-4B28-A984-DB7A7B7BFC2B}"/>
              </a:ext>
            </a:extLst>
          </p:cNvPr>
          <p:cNvPicPr>
            <a:picLocks noChangeAspect="1"/>
          </p:cNvPicPr>
          <p:nvPr/>
        </p:nvPicPr>
        <p:blipFill>
          <a:blip r:embed="rId4"/>
          <a:stretch>
            <a:fillRect/>
          </a:stretch>
        </p:blipFill>
        <p:spPr>
          <a:xfrm>
            <a:off x="1280748" y="1900210"/>
            <a:ext cx="3919816" cy="2571735"/>
          </a:xfrm>
          <a:prstGeom prst="rect">
            <a:avLst/>
          </a:prstGeom>
        </p:spPr>
      </p:pic>
      <p:sp>
        <p:nvSpPr>
          <p:cNvPr id="7" name="Arrow: Right 6">
            <a:extLst>
              <a:ext uri="{FF2B5EF4-FFF2-40B4-BE49-F238E27FC236}">
                <a16:creationId xmlns:a16="http://schemas.microsoft.com/office/drawing/2014/main" id="{66F39D21-9D16-4A78-AD75-9A3B735939FF}"/>
              </a:ext>
            </a:extLst>
          </p:cNvPr>
          <p:cNvSpPr/>
          <p:nvPr/>
        </p:nvSpPr>
        <p:spPr>
          <a:xfrm rot="19268765">
            <a:off x="211190" y="3326180"/>
            <a:ext cx="1782580" cy="2024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Replace with actual H&amp;S Orientation certificate</a:t>
            </a:r>
          </a:p>
        </p:txBody>
      </p:sp>
      <p:sp>
        <p:nvSpPr>
          <p:cNvPr id="9" name="Title 1">
            <a:extLst>
              <a:ext uri="{FF2B5EF4-FFF2-40B4-BE49-F238E27FC236}">
                <a16:creationId xmlns:a16="http://schemas.microsoft.com/office/drawing/2014/main" id="{FCC30AD8-1CB2-9140-8C42-8B4513F2175F}"/>
              </a:ext>
            </a:extLst>
          </p:cNvPr>
          <p:cNvSpPr txBox="1">
            <a:spLocks/>
          </p:cNvSpPr>
          <p:nvPr/>
        </p:nvSpPr>
        <p:spPr>
          <a:xfrm>
            <a:off x="1102480" y="352402"/>
            <a:ext cx="10058402"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US" sz="5400"/>
              <a:t>Thank you!</a:t>
            </a:r>
            <a:endParaRPr lang="en-US" sz="5400" dirty="0"/>
          </a:p>
        </p:txBody>
      </p:sp>
    </p:spTree>
    <p:extLst>
      <p:ext uri="{BB962C8B-B14F-4D97-AF65-F5344CB8AC3E}">
        <p14:creationId xmlns:p14="http://schemas.microsoft.com/office/powerpoint/2010/main" val="123445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FA2472-9F5F-4D87-9C3B-C248670A1889}"/>
              </a:ext>
            </a:extLst>
          </p:cNvPr>
          <p:cNvPicPr>
            <a:picLocks noChangeAspect="1"/>
          </p:cNvPicPr>
          <p:nvPr/>
        </p:nvPicPr>
        <p:blipFill>
          <a:blip r:embed="rId2"/>
          <a:stretch>
            <a:fillRect/>
          </a:stretch>
        </p:blipFill>
        <p:spPr>
          <a:xfrm>
            <a:off x="1846191" y="708587"/>
            <a:ext cx="9005037" cy="5655652"/>
          </a:xfrm>
          <a:prstGeom prst="rect">
            <a:avLst/>
          </a:prstGeom>
        </p:spPr>
      </p:pic>
      <p:sp>
        <p:nvSpPr>
          <p:cNvPr id="12" name="TextBox 11">
            <a:extLst>
              <a:ext uri="{FF2B5EF4-FFF2-40B4-BE49-F238E27FC236}">
                <a16:creationId xmlns:a16="http://schemas.microsoft.com/office/drawing/2014/main" id="{D748C001-9431-4154-A6B8-5240AE947C0F}"/>
              </a:ext>
            </a:extLst>
          </p:cNvPr>
          <p:cNvSpPr txBox="1"/>
          <p:nvPr/>
        </p:nvSpPr>
        <p:spPr>
          <a:xfrm>
            <a:off x="1448547" y="5503082"/>
            <a:ext cx="8897262" cy="646331"/>
          </a:xfrm>
          <a:prstGeom prst="rect">
            <a:avLst/>
          </a:prstGeom>
          <a:noFill/>
        </p:spPr>
        <p:txBody>
          <a:bodyPr wrap="square">
            <a:spAutoFit/>
          </a:bodyPr>
          <a:lstStyle/>
          <a:p>
            <a:pPr algn="ctr"/>
            <a:r>
              <a:rPr lang="en-CA" sz="3600" b="1">
                <a:latin typeface="Calibri" panose="020F0502020204030204" pitchFamily="34" charset="0"/>
                <a:ea typeface="Times New Roman" panose="02020603050405020304" pitchFamily="18" charset="0"/>
              </a:rPr>
              <a:t>The End</a:t>
            </a:r>
            <a:endParaRPr lang="en-US" sz="3600"/>
          </a:p>
        </p:txBody>
      </p:sp>
    </p:spTree>
    <p:extLst>
      <p:ext uri="{BB962C8B-B14F-4D97-AF65-F5344CB8AC3E}">
        <p14:creationId xmlns:p14="http://schemas.microsoft.com/office/powerpoint/2010/main" val="135133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698AD5-8566-4EEB-91E3-67376FC6C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59" t="20285" r="13754" b="23546"/>
          <a:stretch/>
        </p:blipFill>
        <p:spPr bwMode="auto">
          <a:xfrm>
            <a:off x="8993845" y="835572"/>
            <a:ext cx="2094271"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F2DA8676-0A97-4D66-A6A3-8AF1CFFA9309}"/>
              </a:ext>
            </a:extLst>
          </p:cNvPr>
          <p:cNvSpPr txBox="1">
            <a:spLocks/>
          </p:cNvSpPr>
          <p:nvPr/>
        </p:nvSpPr>
        <p:spPr>
          <a:xfrm>
            <a:off x="2861745" y="262719"/>
            <a:ext cx="6402008" cy="1822545"/>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800" dirty="0"/>
              <a:t>Town of Grey Goose</a:t>
            </a:r>
          </a:p>
          <a:p>
            <a:pPr marL="0" indent="0">
              <a:buNone/>
            </a:pPr>
            <a:r>
              <a:rPr lang="en-US" sz="2800" dirty="0"/>
              <a:t>Visitor Orientation</a:t>
            </a:r>
          </a:p>
        </p:txBody>
      </p:sp>
      <p:sp>
        <p:nvSpPr>
          <p:cNvPr id="6" name="Rectangle 5">
            <a:extLst>
              <a:ext uri="{FF2B5EF4-FFF2-40B4-BE49-F238E27FC236}">
                <a16:creationId xmlns:a16="http://schemas.microsoft.com/office/drawing/2014/main" id="{F4A84FA3-E893-4DEA-ABEF-F91CAD8339A3}"/>
              </a:ext>
            </a:extLst>
          </p:cNvPr>
          <p:cNvSpPr/>
          <p:nvPr/>
        </p:nvSpPr>
        <p:spPr>
          <a:xfrm>
            <a:off x="352970" y="1500447"/>
            <a:ext cx="9362529" cy="3857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nSpc>
                <a:spcPct val="150000"/>
              </a:lnSpc>
              <a:buFont typeface="Arial" panose="020B0604020202020204" pitchFamily="34" charset="0"/>
              <a:buChar char="•"/>
            </a:pPr>
            <a:r>
              <a:rPr lang="en-US" sz="2800" dirty="0">
                <a:solidFill>
                  <a:schemeClr val="accent1">
                    <a:lumMod val="75000"/>
                  </a:schemeClr>
                </a:solidFill>
              </a:rPr>
              <a:t>Why your health and safety is important</a:t>
            </a:r>
          </a:p>
          <a:p>
            <a:pPr marL="285750" indent="-285750">
              <a:lnSpc>
                <a:spcPct val="150000"/>
              </a:lnSpc>
              <a:buFont typeface="Arial" panose="020B0604020202020204" pitchFamily="34" charset="0"/>
              <a:buChar char="•"/>
            </a:pPr>
            <a:r>
              <a:rPr lang="en-US" sz="2800" dirty="0">
                <a:solidFill>
                  <a:schemeClr val="accent1">
                    <a:lumMod val="75000"/>
                  </a:schemeClr>
                </a:solidFill>
              </a:rPr>
              <a:t>What you need to know</a:t>
            </a:r>
          </a:p>
          <a:p>
            <a:pPr marL="742950" lvl="1" indent="-285750">
              <a:lnSpc>
                <a:spcPct val="150000"/>
              </a:lnSpc>
              <a:buFont typeface="Arial" panose="020B0604020202020204" pitchFamily="34" charset="0"/>
              <a:buChar char="•"/>
            </a:pPr>
            <a:r>
              <a:rPr lang="en-US" sz="2400" dirty="0">
                <a:solidFill>
                  <a:schemeClr val="accent1">
                    <a:lumMod val="75000"/>
                  </a:schemeClr>
                </a:solidFill>
              </a:rPr>
              <a:t>Key messages (H&amp;S Policy, Rules)</a:t>
            </a:r>
          </a:p>
          <a:p>
            <a:pPr marL="742950" lvl="1" indent="-285750">
              <a:lnSpc>
                <a:spcPct val="150000"/>
              </a:lnSpc>
              <a:buFont typeface="Arial" panose="020B0604020202020204" pitchFamily="34" charset="0"/>
              <a:buChar char="•"/>
            </a:pPr>
            <a:r>
              <a:rPr lang="en-US" sz="2400" dirty="0">
                <a:solidFill>
                  <a:schemeClr val="accent1">
                    <a:lumMod val="75000"/>
                  </a:schemeClr>
                </a:solidFill>
              </a:rPr>
              <a:t>Critical hazards and controls</a:t>
            </a:r>
          </a:p>
          <a:p>
            <a:pPr marL="742950" lvl="1" indent="-285750">
              <a:lnSpc>
                <a:spcPct val="150000"/>
              </a:lnSpc>
              <a:buFont typeface="Arial" panose="020B0604020202020204" pitchFamily="34" charset="0"/>
              <a:buChar char="•"/>
            </a:pPr>
            <a:r>
              <a:rPr lang="en-US" sz="2400" dirty="0">
                <a:solidFill>
                  <a:schemeClr val="accent1">
                    <a:lumMod val="75000"/>
                  </a:schemeClr>
                </a:solidFill>
              </a:rPr>
              <a:t>Incident reporting procedures</a:t>
            </a:r>
          </a:p>
          <a:p>
            <a:pPr marL="742950" lvl="1" indent="-285750">
              <a:lnSpc>
                <a:spcPct val="150000"/>
              </a:lnSpc>
              <a:buFont typeface="Arial" panose="020B0604020202020204" pitchFamily="34" charset="0"/>
              <a:buChar char="•"/>
            </a:pPr>
            <a:r>
              <a:rPr lang="en-US" sz="2400" dirty="0">
                <a:solidFill>
                  <a:schemeClr val="accent1">
                    <a:lumMod val="75000"/>
                  </a:schemeClr>
                </a:solidFill>
              </a:rPr>
              <a:t>Emergency response</a:t>
            </a:r>
            <a:endParaRPr lang="en-US" sz="2400" dirty="0">
              <a:solidFill>
                <a:srgbClr val="00B050"/>
              </a:solidFill>
            </a:endParaRPr>
          </a:p>
          <a:p>
            <a:pPr>
              <a:lnSpc>
                <a:spcPct val="150000"/>
              </a:lnSpc>
            </a:pPr>
            <a:endParaRPr lang="en-US" sz="2000" dirty="0">
              <a:solidFill>
                <a:schemeClr val="accent1">
                  <a:lumMod val="75000"/>
                </a:schemeClr>
              </a:solidFill>
            </a:endParaRPr>
          </a:p>
          <a:p>
            <a:pPr>
              <a:lnSpc>
                <a:spcPct val="150000"/>
              </a:lnSpc>
            </a:pPr>
            <a:r>
              <a:rPr lang="en-US" sz="2800" b="1" dirty="0">
                <a:solidFill>
                  <a:srgbClr val="00B050"/>
                </a:solidFill>
              </a:rPr>
              <a:t>Visitors</a:t>
            </a:r>
            <a:r>
              <a:rPr lang="en-US" sz="2800" dirty="0">
                <a:solidFill>
                  <a:srgbClr val="00B050"/>
                </a:solidFill>
              </a:rPr>
              <a:t> are anyone on our work sites who are not fully escorted during their time visiting the Town</a:t>
            </a:r>
          </a:p>
          <a:p>
            <a:pPr marL="285750" indent="-285750">
              <a:buFont typeface="Arial" panose="020B0604020202020204" pitchFamily="34" charset="0"/>
              <a:buChar char="•"/>
            </a:pPr>
            <a:endParaRPr lang="en-US" sz="2400" dirty="0">
              <a:solidFill>
                <a:schemeClr val="accent1">
                  <a:lumMod val="75000"/>
                </a:schemeClr>
              </a:solidFill>
            </a:endParaRPr>
          </a:p>
          <a:p>
            <a:pPr marL="285750" indent="-285750">
              <a:buFont typeface="Arial" panose="020B0604020202020204" pitchFamily="34" charset="0"/>
              <a:buChar char="•"/>
            </a:pPr>
            <a:endParaRPr lang="en-US" sz="2400" dirty="0">
              <a:solidFill>
                <a:schemeClr val="accent1">
                  <a:lumMod val="75000"/>
                </a:schemeClr>
              </a:solidFill>
            </a:endParaRPr>
          </a:p>
          <a:p>
            <a:pPr marL="285750" indent="-285750">
              <a:buFont typeface="Arial" panose="020B0604020202020204" pitchFamily="34" charset="0"/>
              <a:buChar char="•"/>
            </a:pPr>
            <a:endParaRPr lang="en-US" sz="140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6321E3CC-7B22-4003-BAD7-714376950ACA}"/>
              </a:ext>
            </a:extLst>
          </p:cNvPr>
          <p:cNvCxnSpPr>
            <a:cxnSpLocks/>
          </p:cNvCxnSpPr>
          <p:nvPr/>
        </p:nvCxnSpPr>
        <p:spPr>
          <a:xfrm>
            <a:off x="3041128" y="1597572"/>
            <a:ext cx="329184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Arrow: Right 7">
            <a:extLst>
              <a:ext uri="{FF2B5EF4-FFF2-40B4-BE49-F238E27FC236}">
                <a16:creationId xmlns:a16="http://schemas.microsoft.com/office/drawing/2014/main" id="{763D88AE-0665-4D52-8BE1-8C90A69A41BB}"/>
              </a:ext>
            </a:extLst>
          </p:cNvPr>
          <p:cNvSpPr/>
          <p:nvPr/>
        </p:nvSpPr>
        <p:spPr>
          <a:xfrm rot="19433905">
            <a:off x="7955146" y="2507020"/>
            <a:ext cx="2344457" cy="1438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Replace with your logo</a:t>
            </a:r>
          </a:p>
        </p:txBody>
      </p:sp>
      <p:sp>
        <p:nvSpPr>
          <p:cNvPr id="9" name="Arrow: Down 8">
            <a:extLst>
              <a:ext uri="{FF2B5EF4-FFF2-40B4-BE49-F238E27FC236}">
                <a16:creationId xmlns:a16="http://schemas.microsoft.com/office/drawing/2014/main" id="{524C6322-878F-4EAA-B7A4-EE3A8A627E15}"/>
              </a:ext>
            </a:extLst>
          </p:cNvPr>
          <p:cNvSpPr/>
          <p:nvPr/>
        </p:nvSpPr>
        <p:spPr>
          <a:xfrm rot="4159164">
            <a:off x="9608614" y="3404973"/>
            <a:ext cx="1718250" cy="3094954"/>
          </a:xfrm>
          <a:prstGeom prst="downArrow">
            <a:avLst>
              <a:gd name="adj1" fmla="val 50000"/>
              <a:gd name="adj2" fmla="val 52217"/>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Replace with your municipality’s definition of visitor.</a:t>
            </a:r>
          </a:p>
        </p:txBody>
      </p:sp>
    </p:spTree>
    <p:extLst>
      <p:ext uri="{BB962C8B-B14F-4D97-AF65-F5344CB8AC3E}">
        <p14:creationId xmlns:p14="http://schemas.microsoft.com/office/powerpoint/2010/main" val="252178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BF491-AA62-A94D-AC3D-5F76CD1C8D9E}"/>
              </a:ext>
            </a:extLst>
          </p:cNvPr>
          <p:cNvSpPr>
            <a:spLocks noGrp="1"/>
          </p:cNvSpPr>
          <p:nvPr>
            <p:ph type="title"/>
          </p:nvPr>
        </p:nvSpPr>
        <p:spPr>
          <a:xfrm>
            <a:off x="934583" y="2209800"/>
            <a:ext cx="10058402" cy="1219200"/>
          </a:xfrm>
        </p:spPr>
        <p:txBody>
          <a:bodyPr>
            <a:normAutofit/>
          </a:bodyPr>
          <a:lstStyle/>
          <a:p>
            <a:r>
              <a:rPr lang="en-US" sz="5400" dirty="0"/>
              <a:t>Key Messages</a:t>
            </a:r>
          </a:p>
        </p:txBody>
      </p:sp>
    </p:spTree>
    <p:extLst>
      <p:ext uri="{BB962C8B-B14F-4D97-AF65-F5344CB8AC3E}">
        <p14:creationId xmlns:p14="http://schemas.microsoft.com/office/powerpoint/2010/main" val="224443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353536" y="633045"/>
            <a:ext cx="6858002" cy="879231"/>
          </a:xfrm>
        </p:spPr>
        <p:txBody>
          <a:bodyPr anchor="b">
            <a:normAutofit/>
          </a:bodyPr>
          <a:lstStyle/>
          <a:p>
            <a:r>
              <a:rPr lang="en-US"/>
              <a:t>Word from our CAO</a:t>
            </a:r>
            <a:endParaRPr/>
          </a:p>
        </p:txBody>
      </p:sp>
      <p:sp>
        <p:nvSpPr>
          <p:cNvPr id="9" name="Arrow: Right 8">
            <a:extLst>
              <a:ext uri="{FF2B5EF4-FFF2-40B4-BE49-F238E27FC236}">
                <a16:creationId xmlns:a16="http://schemas.microsoft.com/office/drawing/2014/main" id="{BE034CB7-1CB2-4AE2-9617-5DAD50C18061}"/>
              </a:ext>
            </a:extLst>
          </p:cNvPr>
          <p:cNvSpPr/>
          <p:nvPr/>
        </p:nvSpPr>
        <p:spPr>
          <a:xfrm rot="19433905">
            <a:off x="2290672" y="5136192"/>
            <a:ext cx="2344457" cy="1438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Replace with your CAO; MP4</a:t>
            </a:r>
          </a:p>
        </p:txBody>
      </p:sp>
      <p:sp>
        <p:nvSpPr>
          <p:cNvPr id="2" name="TextBox 1">
            <a:extLst>
              <a:ext uri="{FF2B5EF4-FFF2-40B4-BE49-F238E27FC236}">
                <a16:creationId xmlns:a16="http://schemas.microsoft.com/office/drawing/2014/main" id="{397AC07A-B3FE-430A-AF0E-1FF2301515F5}"/>
              </a:ext>
            </a:extLst>
          </p:cNvPr>
          <p:cNvSpPr txBox="1"/>
          <p:nvPr/>
        </p:nvSpPr>
        <p:spPr>
          <a:xfrm>
            <a:off x="5638396" y="5855623"/>
            <a:ext cx="3169702" cy="369332"/>
          </a:xfrm>
          <a:prstGeom prst="rect">
            <a:avLst/>
          </a:prstGeom>
          <a:solidFill>
            <a:schemeClr val="bg1">
              <a:lumMod val="75000"/>
            </a:schemeClr>
          </a:solidFill>
        </p:spPr>
        <p:txBody>
          <a:bodyPr wrap="square" rtlCol="0">
            <a:spAutoFit/>
          </a:bodyPr>
          <a:lstStyle/>
          <a:p>
            <a:r>
              <a:rPr lang="en-US"/>
              <a:t>Click play to start video</a:t>
            </a:r>
          </a:p>
        </p:txBody>
      </p:sp>
      <p:pic>
        <p:nvPicPr>
          <p:cNvPr id="3" name="CAO Speech">
            <a:hlinkClick r:id="" action="ppaction://media"/>
            <a:extLst>
              <a:ext uri="{FF2B5EF4-FFF2-40B4-BE49-F238E27FC236}">
                <a16:creationId xmlns:a16="http://schemas.microsoft.com/office/drawing/2014/main" id="{A0394B22-37EA-4774-863D-68078D37B58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327516" y="1523097"/>
            <a:ext cx="6096000" cy="3429000"/>
          </a:xfrm>
          <a:prstGeom prst="rect">
            <a:avLst/>
          </a:prstGeom>
        </p:spPr>
      </p:pic>
      <p:sp>
        <p:nvSpPr>
          <p:cNvPr id="4" name="TextBox 3">
            <a:extLst>
              <a:ext uri="{FF2B5EF4-FFF2-40B4-BE49-F238E27FC236}">
                <a16:creationId xmlns:a16="http://schemas.microsoft.com/office/drawing/2014/main" id="{1E56AB7F-5956-BC4B-A17D-13CEFC0A4831}"/>
              </a:ext>
            </a:extLst>
          </p:cNvPr>
          <p:cNvSpPr txBox="1"/>
          <p:nvPr/>
        </p:nvSpPr>
        <p:spPr>
          <a:xfrm rot="19629808">
            <a:off x="2687217" y="2637432"/>
            <a:ext cx="7680316" cy="1200329"/>
          </a:xfrm>
          <a:prstGeom prst="rect">
            <a:avLst/>
          </a:prstGeom>
          <a:noFill/>
        </p:spPr>
        <p:txBody>
          <a:bodyPr wrap="square" rtlCol="0">
            <a:spAutoFit/>
          </a:bodyPr>
          <a:lstStyle/>
          <a:p>
            <a:r>
              <a:rPr lang="en-US" sz="3600" dirty="0">
                <a:highlight>
                  <a:srgbClr val="FFFF00"/>
                </a:highlight>
              </a:rPr>
              <a:t>OPTIONAL </a:t>
            </a:r>
          </a:p>
          <a:p>
            <a:r>
              <a:rPr lang="en-US" sz="3600" dirty="0">
                <a:highlight>
                  <a:srgbClr val="FFFF00"/>
                </a:highlight>
              </a:rPr>
              <a:t>Insert a Visitor-specific message</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698AD5-8566-4EEB-91E3-67376FC6C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59" t="20285" r="13754" b="23546"/>
          <a:stretch/>
        </p:blipFill>
        <p:spPr bwMode="auto">
          <a:xfrm>
            <a:off x="9493498" y="322741"/>
            <a:ext cx="1503998" cy="1094459"/>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F2DA8676-0A97-4D66-A6A3-8AF1CFFA9309}"/>
              </a:ext>
            </a:extLst>
          </p:cNvPr>
          <p:cNvSpPr txBox="1">
            <a:spLocks/>
          </p:cNvSpPr>
          <p:nvPr/>
        </p:nvSpPr>
        <p:spPr>
          <a:xfrm>
            <a:off x="4686108" y="322741"/>
            <a:ext cx="6402008" cy="1822545"/>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800"/>
              <a:t>Town of Grey Goose</a:t>
            </a:r>
          </a:p>
          <a:p>
            <a:pPr marL="0" indent="0">
              <a:buNone/>
            </a:pPr>
            <a:r>
              <a:rPr lang="en-US" sz="2800"/>
              <a:t>Health and Safety Policy</a:t>
            </a:r>
          </a:p>
        </p:txBody>
      </p:sp>
      <p:sp>
        <p:nvSpPr>
          <p:cNvPr id="7" name="Title 1">
            <a:extLst>
              <a:ext uri="{FF2B5EF4-FFF2-40B4-BE49-F238E27FC236}">
                <a16:creationId xmlns:a16="http://schemas.microsoft.com/office/drawing/2014/main" id="{FC7C6C81-D3EE-4556-B4D6-9201DE5CBF5D}"/>
              </a:ext>
            </a:extLst>
          </p:cNvPr>
          <p:cNvSpPr>
            <a:spLocks noGrp="1"/>
          </p:cNvSpPr>
          <p:nvPr>
            <p:ph type="title"/>
          </p:nvPr>
        </p:nvSpPr>
        <p:spPr>
          <a:xfrm>
            <a:off x="2519826" y="3913582"/>
            <a:ext cx="8084045" cy="2501802"/>
          </a:xfrm>
        </p:spPr>
        <p:txBody>
          <a:bodyPr>
            <a:normAutofit fontScale="90000"/>
          </a:bodyPr>
          <a:lstStyle/>
          <a:p>
            <a:br>
              <a:rPr lang="en-US" dirty="0"/>
            </a:br>
            <a:br>
              <a:rPr lang="en-US" dirty="0"/>
            </a:br>
            <a:br>
              <a:rPr lang="en-US" dirty="0"/>
            </a:br>
            <a:br>
              <a:rPr lang="en-US" dirty="0"/>
            </a:br>
            <a:br>
              <a:rPr lang="en-US" dirty="0"/>
            </a:br>
            <a:r>
              <a:rPr lang="en-US" dirty="0"/>
              <a:t> </a:t>
            </a:r>
          </a:p>
        </p:txBody>
      </p:sp>
      <p:sp>
        <p:nvSpPr>
          <p:cNvPr id="6" name="Arrow: Right 5">
            <a:extLst>
              <a:ext uri="{FF2B5EF4-FFF2-40B4-BE49-F238E27FC236}">
                <a16:creationId xmlns:a16="http://schemas.microsoft.com/office/drawing/2014/main" id="{80BB9258-BE12-407F-ACE7-DF7B8AC6FD58}"/>
              </a:ext>
            </a:extLst>
          </p:cNvPr>
          <p:cNvSpPr/>
          <p:nvPr/>
        </p:nvSpPr>
        <p:spPr>
          <a:xfrm rot="18912351">
            <a:off x="8195098" y="1850207"/>
            <a:ext cx="2344457" cy="1438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Replace with your logo</a:t>
            </a:r>
          </a:p>
        </p:txBody>
      </p:sp>
      <p:sp>
        <p:nvSpPr>
          <p:cNvPr id="8" name="Arrow: Down 7">
            <a:extLst>
              <a:ext uri="{FF2B5EF4-FFF2-40B4-BE49-F238E27FC236}">
                <a16:creationId xmlns:a16="http://schemas.microsoft.com/office/drawing/2014/main" id="{B838236C-0FF8-4CA3-9598-7F40FA15ACAF}"/>
              </a:ext>
            </a:extLst>
          </p:cNvPr>
          <p:cNvSpPr/>
          <p:nvPr/>
        </p:nvSpPr>
        <p:spPr>
          <a:xfrm rot="5400000">
            <a:off x="6494093" y="2791524"/>
            <a:ext cx="2226799" cy="4751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Replace with your municipality’s signed H&amp;S Policy</a:t>
            </a:r>
          </a:p>
        </p:txBody>
      </p:sp>
      <p:pic>
        <p:nvPicPr>
          <p:cNvPr id="5" name="Picture 4">
            <a:extLst>
              <a:ext uri="{FF2B5EF4-FFF2-40B4-BE49-F238E27FC236}">
                <a16:creationId xmlns:a16="http://schemas.microsoft.com/office/drawing/2014/main" id="{1F034D10-F918-C140-B24F-DC9D80B42635}"/>
              </a:ext>
            </a:extLst>
          </p:cNvPr>
          <p:cNvPicPr>
            <a:picLocks noChangeAspect="1"/>
          </p:cNvPicPr>
          <p:nvPr/>
        </p:nvPicPr>
        <p:blipFill>
          <a:blip r:embed="rId4"/>
          <a:stretch>
            <a:fillRect/>
          </a:stretch>
        </p:blipFill>
        <p:spPr>
          <a:xfrm>
            <a:off x="239587" y="592576"/>
            <a:ext cx="4380460" cy="5822808"/>
          </a:xfrm>
          <a:prstGeom prst="rect">
            <a:avLst/>
          </a:prstGeom>
        </p:spPr>
      </p:pic>
    </p:spTree>
    <p:extLst>
      <p:ext uri="{BB962C8B-B14F-4D97-AF65-F5344CB8AC3E}">
        <p14:creationId xmlns:p14="http://schemas.microsoft.com/office/powerpoint/2010/main" val="332066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698AD5-8566-4EEB-91E3-67376FC6C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59" t="20285" r="13754" b="23546"/>
          <a:stretch/>
        </p:blipFill>
        <p:spPr bwMode="auto">
          <a:xfrm>
            <a:off x="8993845" y="835572"/>
            <a:ext cx="2094271"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F2DA8676-0A97-4D66-A6A3-8AF1CFFA9309}"/>
              </a:ext>
            </a:extLst>
          </p:cNvPr>
          <p:cNvSpPr txBox="1">
            <a:spLocks/>
          </p:cNvSpPr>
          <p:nvPr/>
        </p:nvSpPr>
        <p:spPr>
          <a:xfrm>
            <a:off x="2725366" y="686299"/>
            <a:ext cx="6402008" cy="1822545"/>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800" dirty="0"/>
              <a:t>Town of Grey Goose</a:t>
            </a:r>
          </a:p>
          <a:p>
            <a:pPr marL="0" indent="0">
              <a:buNone/>
            </a:pPr>
            <a:r>
              <a:rPr lang="en-US" sz="2800" dirty="0"/>
              <a:t>Health and Safety Rules</a:t>
            </a:r>
          </a:p>
        </p:txBody>
      </p:sp>
      <p:sp>
        <p:nvSpPr>
          <p:cNvPr id="6" name="Arrow: Right 5">
            <a:extLst>
              <a:ext uri="{FF2B5EF4-FFF2-40B4-BE49-F238E27FC236}">
                <a16:creationId xmlns:a16="http://schemas.microsoft.com/office/drawing/2014/main" id="{80BB9258-BE12-407F-ACE7-DF7B8AC6FD58}"/>
              </a:ext>
            </a:extLst>
          </p:cNvPr>
          <p:cNvSpPr/>
          <p:nvPr/>
        </p:nvSpPr>
        <p:spPr>
          <a:xfrm rot="18912351">
            <a:off x="8294405" y="2196815"/>
            <a:ext cx="2344457" cy="1438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Replace with your logo</a:t>
            </a:r>
          </a:p>
        </p:txBody>
      </p:sp>
      <p:sp>
        <p:nvSpPr>
          <p:cNvPr id="8" name="Arrow: Down 7">
            <a:extLst>
              <a:ext uri="{FF2B5EF4-FFF2-40B4-BE49-F238E27FC236}">
                <a16:creationId xmlns:a16="http://schemas.microsoft.com/office/drawing/2014/main" id="{B838236C-0FF8-4CA3-9598-7F40FA15ACAF}"/>
              </a:ext>
            </a:extLst>
          </p:cNvPr>
          <p:cNvSpPr/>
          <p:nvPr/>
        </p:nvSpPr>
        <p:spPr>
          <a:xfrm rot="5400000">
            <a:off x="9310773" y="3288590"/>
            <a:ext cx="2187363" cy="3575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Replace with your municipality’s key H&amp;S rules</a:t>
            </a:r>
          </a:p>
        </p:txBody>
      </p:sp>
      <p:sp>
        <p:nvSpPr>
          <p:cNvPr id="10" name="Rectangle 9">
            <a:extLst>
              <a:ext uri="{FF2B5EF4-FFF2-40B4-BE49-F238E27FC236}">
                <a16:creationId xmlns:a16="http://schemas.microsoft.com/office/drawing/2014/main" id="{BF52F0DA-7B97-AD45-AF37-C807921D9525}"/>
              </a:ext>
            </a:extLst>
          </p:cNvPr>
          <p:cNvSpPr/>
          <p:nvPr/>
        </p:nvSpPr>
        <p:spPr>
          <a:xfrm>
            <a:off x="378082" y="2017794"/>
            <a:ext cx="8371252" cy="3929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nSpc>
                <a:spcPct val="150000"/>
              </a:lnSpc>
            </a:pPr>
            <a:r>
              <a:rPr lang="en-US" sz="2800" dirty="0">
                <a:solidFill>
                  <a:schemeClr val="accent1">
                    <a:lumMod val="75000"/>
                  </a:schemeClr>
                </a:solidFill>
              </a:rPr>
              <a:t>Zero Tolerance for: </a:t>
            </a:r>
          </a:p>
          <a:p>
            <a:pPr marL="285750" indent="-285750">
              <a:lnSpc>
                <a:spcPct val="150000"/>
              </a:lnSpc>
              <a:buFont typeface="Arial" panose="020B0604020202020204" pitchFamily="34" charset="0"/>
              <a:buChar char="•"/>
            </a:pPr>
            <a:r>
              <a:rPr lang="en-US" sz="2800" dirty="0">
                <a:solidFill>
                  <a:schemeClr val="accent1">
                    <a:lumMod val="75000"/>
                  </a:schemeClr>
                </a:solidFill>
              </a:rPr>
              <a:t>Harassment or violence</a:t>
            </a:r>
          </a:p>
          <a:p>
            <a:pPr marL="285750" indent="-285750">
              <a:lnSpc>
                <a:spcPct val="150000"/>
              </a:lnSpc>
              <a:buFont typeface="Arial" panose="020B0604020202020204" pitchFamily="34" charset="0"/>
              <a:buChar char="•"/>
            </a:pPr>
            <a:r>
              <a:rPr lang="en-US" sz="2800" dirty="0">
                <a:solidFill>
                  <a:schemeClr val="accent1">
                    <a:lumMod val="75000"/>
                  </a:schemeClr>
                </a:solidFill>
              </a:rPr>
              <a:t>Substance use or abuse or not fit for duty</a:t>
            </a:r>
          </a:p>
          <a:p>
            <a:pPr marL="285750" indent="-285750">
              <a:lnSpc>
                <a:spcPct val="150000"/>
              </a:lnSpc>
              <a:buFont typeface="Arial" panose="020B0604020202020204" pitchFamily="34" charset="0"/>
              <a:buChar char="•"/>
            </a:pPr>
            <a:r>
              <a:rPr lang="en-US" sz="2800" dirty="0">
                <a:solidFill>
                  <a:schemeClr val="accent1">
                    <a:lumMod val="75000"/>
                  </a:schemeClr>
                </a:solidFill>
              </a:rPr>
              <a:t>Deliberate compromise of anyone’s physical or psychological health and safety</a:t>
            </a:r>
          </a:p>
          <a:p>
            <a:pPr>
              <a:lnSpc>
                <a:spcPct val="150000"/>
              </a:lnSpc>
            </a:pPr>
            <a:endParaRPr lang="en-US" sz="2800" dirty="0">
              <a:solidFill>
                <a:schemeClr val="tx1">
                  <a:lumMod val="75000"/>
                </a:schemeClr>
              </a:solidFill>
            </a:endParaRPr>
          </a:p>
          <a:p>
            <a:pPr>
              <a:lnSpc>
                <a:spcPct val="150000"/>
              </a:lnSpc>
            </a:pPr>
            <a:endParaRPr lang="en-US" sz="2000" dirty="0">
              <a:solidFill>
                <a:schemeClr val="accent1">
                  <a:lumMod val="75000"/>
                </a:schemeClr>
              </a:solidFill>
            </a:endParaRPr>
          </a:p>
          <a:p>
            <a:endParaRPr lang="en-US" sz="2400" dirty="0">
              <a:solidFill>
                <a:schemeClr val="accent1">
                  <a:lumMod val="75000"/>
                </a:schemeClr>
              </a:solidFill>
            </a:endParaRPr>
          </a:p>
          <a:p>
            <a:pPr marL="285750" indent="-285750">
              <a:buFont typeface="Arial" panose="020B0604020202020204" pitchFamily="34" charset="0"/>
              <a:buChar char="•"/>
            </a:pPr>
            <a:endParaRPr lang="en-US" sz="2400" dirty="0">
              <a:solidFill>
                <a:schemeClr val="accent1">
                  <a:lumMod val="75000"/>
                </a:schemeClr>
              </a:solidFill>
            </a:endParaRPr>
          </a:p>
          <a:p>
            <a:pPr marL="285750" indent="-285750">
              <a:buFont typeface="Arial" panose="020B0604020202020204" pitchFamily="34" charset="0"/>
              <a:buChar char="•"/>
            </a:pPr>
            <a:endParaRPr lang="en-US" sz="1400" dirty="0">
              <a:solidFill>
                <a:schemeClr val="accent1">
                  <a:lumMod val="75000"/>
                </a:schemeClr>
              </a:solidFill>
            </a:endParaRPr>
          </a:p>
        </p:txBody>
      </p:sp>
      <p:sp>
        <p:nvSpPr>
          <p:cNvPr id="2" name="Rectangle 1">
            <a:extLst>
              <a:ext uri="{FF2B5EF4-FFF2-40B4-BE49-F238E27FC236}">
                <a16:creationId xmlns:a16="http://schemas.microsoft.com/office/drawing/2014/main" id="{707EA786-8FB0-4D43-AF3F-A35B86C8450B}"/>
              </a:ext>
            </a:extLst>
          </p:cNvPr>
          <p:cNvSpPr/>
          <p:nvPr/>
        </p:nvSpPr>
        <p:spPr>
          <a:xfrm>
            <a:off x="616701" y="5612657"/>
            <a:ext cx="6790544" cy="891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2"/>
                </a:solidFill>
              </a:rPr>
              <a:t>Visitors may be removed from the work site for any violations</a:t>
            </a:r>
          </a:p>
        </p:txBody>
      </p:sp>
    </p:spTree>
    <p:extLst>
      <p:ext uri="{BB962C8B-B14F-4D97-AF65-F5344CB8AC3E}">
        <p14:creationId xmlns:p14="http://schemas.microsoft.com/office/powerpoint/2010/main" val="346888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25366"/>
          </a:xfrm>
        </p:spPr>
        <p:txBody>
          <a:bodyPr anchor="t" anchorCtr="1"/>
          <a:lstStyle/>
          <a:p>
            <a:pPr algn="ctr"/>
            <a:r>
              <a:rPr lang="en-US" dirty="0"/>
              <a:t>Obligations of Workers &amp; Visitors</a:t>
            </a:r>
          </a:p>
        </p:txBody>
      </p:sp>
      <p:sp>
        <p:nvSpPr>
          <p:cNvPr id="3" name="TextBox 2">
            <a:extLst>
              <a:ext uri="{FF2B5EF4-FFF2-40B4-BE49-F238E27FC236}">
                <a16:creationId xmlns:a16="http://schemas.microsoft.com/office/drawing/2014/main" id="{CE077C75-C45E-49BB-B009-CEB0A5226C1D}"/>
              </a:ext>
            </a:extLst>
          </p:cNvPr>
          <p:cNvSpPr txBox="1"/>
          <p:nvPr/>
        </p:nvSpPr>
        <p:spPr>
          <a:xfrm>
            <a:off x="1065213" y="930166"/>
            <a:ext cx="10058401" cy="6124754"/>
          </a:xfrm>
          <a:prstGeom prst="rect">
            <a:avLst/>
          </a:prstGeom>
          <a:noFill/>
        </p:spPr>
        <p:txBody>
          <a:bodyPr wrap="square" rtlCol="0">
            <a:spAutoFit/>
          </a:bodyPr>
          <a:lstStyle/>
          <a:p>
            <a:pPr marL="285750" indent="-285750">
              <a:buFont typeface="Arial" panose="020B0604020202020204" pitchFamily="34" charset="0"/>
              <a:buChar char="•"/>
            </a:pPr>
            <a:r>
              <a:rPr lang="en-US" sz="2800" dirty="0"/>
              <a:t>Protect the health and safety of workers and other persons at or in the vicinity of the work site.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Work with your Town contact or any other person for the purpose of protecting the health and safety of others.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Use PPE when required as per OHS legislation.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Refrain from causing or participating in harassment or violence.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Report any unsafe or harmful work site conditions.</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4316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BF491-AA62-A94D-AC3D-5F76CD1C8D9E}"/>
              </a:ext>
            </a:extLst>
          </p:cNvPr>
          <p:cNvSpPr>
            <a:spLocks noGrp="1"/>
          </p:cNvSpPr>
          <p:nvPr>
            <p:ph type="title"/>
          </p:nvPr>
        </p:nvSpPr>
        <p:spPr>
          <a:xfrm>
            <a:off x="934583" y="2209800"/>
            <a:ext cx="10058402" cy="1219200"/>
          </a:xfrm>
        </p:spPr>
        <p:txBody>
          <a:bodyPr>
            <a:normAutofit fontScale="90000"/>
          </a:bodyPr>
          <a:lstStyle/>
          <a:p>
            <a:r>
              <a:rPr lang="en-US" sz="5400" dirty="0"/>
              <a:t>Critical Work Site Hazards and Controls</a:t>
            </a:r>
          </a:p>
        </p:txBody>
      </p:sp>
    </p:spTree>
    <p:extLst>
      <p:ext uri="{BB962C8B-B14F-4D97-AF65-F5344CB8AC3E}">
        <p14:creationId xmlns:p14="http://schemas.microsoft.com/office/powerpoint/2010/main" val="35946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698AD5-8566-4EEB-91E3-67376FC6C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59" t="20285" r="13754" b="23546"/>
          <a:stretch/>
        </p:blipFill>
        <p:spPr bwMode="auto">
          <a:xfrm>
            <a:off x="8993845" y="835572"/>
            <a:ext cx="2094271"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F2DA8676-0A97-4D66-A6A3-8AF1CFFA9309}"/>
              </a:ext>
            </a:extLst>
          </p:cNvPr>
          <p:cNvSpPr txBox="1">
            <a:spLocks/>
          </p:cNvSpPr>
          <p:nvPr/>
        </p:nvSpPr>
        <p:spPr>
          <a:xfrm>
            <a:off x="2725366" y="686299"/>
            <a:ext cx="6402008" cy="1822545"/>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800" dirty="0"/>
              <a:t>Town of Grey Goose</a:t>
            </a:r>
          </a:p>
          <a:p>
            <a:pPr marL="0" indent="0">
              <a:buNone/>
            </a:pPr>
            <a:r>
              <a:rPr lang="en-US" sz="2800" dirty="0"/>
              <a:t>Critical Hazards and Controls</a:t>
            </a:r>
          </a:p>
        </p:txBody>
      </p:sp>
      <p:sp>
        <p:nvSpPr>
          <p:cNvPr id="6" name="Rectangle 5">
            <a:extLst>
              <a:ext uri="{FF2B5EF4-FFF2-40B4-BE49-F238E27FC236}">
                <a16:creationId xmlns:a16="http://schemas.microsoft.com/office/drawing/2014/main" id="{F4A84FA3-E893-4DEA-ABEF-F91CAD8339A3}"/>
              </a:ext>
            </a:extLst>
          </p:cNvPr>
          <p:cNvSpPr/>
          <p:nvPr/>
        </p:nvSpPr>
        <p:spPr>
          <a:xfrm>
            <a:off x="355740" y="2253565"/>
            <a:ext cx="5439860" cy="340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2800" dirty="0">
                <a:solidFill>
                  <a:schemeClr val="accent1">
                    <a:lumMod val="75000"/>
                  </a:schemeClr>
                </a:solidFill>
              </a:rPr>
              <a:t>Visiting a Town Facility</a:t>
            </a:r>
          </a:p>
          <a:p>
            <a:pPr marL="285750" indent="-285750">
              <a:lnSpc>
                <a:spcPct val="150000"/>
              </a:lnSpc>
              <a:buFont typeface="Arial" panose="020B0604020202020204" pitchFamily="34" charset="0"/>
              <a:buChar char="•"/>
            </a:pPr>
            <a:r>
              <a:rPr lang="en-US" sz="2800" dirty="0">
                <a:solidFill>
                  <a:schemeClr val="accent1">
                    <a:lumMod val="75000"/>
                  </a:schemeClr>
                </a:solidFill>
              </a:rPr>
              <a:t>Harassment</a:t>
            </a:r>
          </a:p>
          <a:p>
            <a:pPr marL="285750" indent="-285750">
              <a:lnSpc>
                <a:spcPct val="150000"/>
              </a:lnSpc>
              <a:buFont typeface="Arial" panose="020B0604020202020204" pitchFamily="34" charset="0"/>
              <a:buChar char="•"/>
            </a:pPr>
            <a:r>
              <a:rPr lang="en-US" sz="2800" dirty="0">
                <a:solidFill>
                  <a:schemeClr val="accent1">
                    <a:lumMod val="75000"/>
                  </a:schemeClr>
                </a:solidFill>
              </a:rPr>
              <a:t>Violence</a:t>
            </a:r>
          </a:p>
          <a:p>
            <a:pPr marL="285750" indent="-285750">
              <a:lnSpc>
                <a:spcPct val="150000"/>
              </a:lnSpc>
              <a:buFont typeface="Arial" panose="020B0604020202020204" pitchFamily="34" charset="0"/>
              <a:buChar char="•"/>
            </a:pPr>
            <a:r>
              <a:rPr lang="en-US" sz="2800" dirty="0">
                <a:solidFill>
                  <a:schemeClr val="accent1">
                    <a:lumMod val="75000"/>
                  </a:schemeClr>
                </a:solidFill>
              </a:rPr>
              <a:t>Working Alone</a:t>
            </a:r>
          </a:p>
          <a:p>
            <a:pPr marL="285750" indent="-285750">
              <a:lnSpc>
                <a:spcPct val="150000"/>
              </a:lnSpc>
              <a:buFont typeface="Arial" panose="020B0604020202020204" pitchFamily="34" charset="0"/>
              <a:buChar char="•"/>
            </a:pPr>
            <a:r>
              <a:rPr lang="en-US" sz="2800" dirty="0">
                <a:solidFill>
                  <a:schemeClr val="accent1">
                    <a:lumMod val="75000"/>
                  </a:schemeClr>
                </a:solidFill>
              </a:rPr>
              <a:t>Emergency situation	</a:t>
            </a:r>
          </a:p>
          <a:p>
            <a:pPr marL="285750" indent="-285750">
              <a:buFont typeface="Arial" panose="020B0604020202020204" pitchFamily="34" charset="0"/>
              <a:buChar char="•"/>
            </a:pPr>
            <a:endParaRPr lang="en-US" sz="1400" dirty="0">
              <a:solidFill>
                <a:schemeClr val="accent1">
                  <a:lumMod val="75000"/>
                </a:schemeClr>
              </a:solidFill>
            </a:endParaRPr>
          </a:p>
          <a:p>
            <a:pPr marL="285750" indent="-285750">
              <a:buFont typeface="Arial" panose="020B0604020202020204" pitchFamily="34" charset="0"/>
              <a:buChar char="•"/>
            </a:pPr>
            <a:endParaRPr lang="en-US" sz="1400" dirty="0">
              <a:solidFill>
                <a:schemeClr val="accent1">
                  <a:lumMod val="75000"/>
                </a:schemeClr>
              </a:solidFill>
            </a:endParaRPr>
          </a:p>
          <a:p>
            <a:pPr marL="285750" indent="-285750">
              <a:buFont typeface="Arial" panose="020B0604020202020204" pitchFamily="34" charset="0"/>
              <a:buChar char="•"/>
            </a:pPr>
            <a:endParaRPr lang="en-US" sz="140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6321E3CC-7B22-4003-BAD7-714376950ACA}"/>
              </a:ext>
            </a:extLst>
          </p:cNvPr>
          <p:cNvCxnSpPr>
            <a:cxnSpLocks/>
          </p:cNvCxnSpPr>
          <p:nvPr/>
        </p:nvCxnSpPr>
        <p:spPr>
          <a:xfrm>
            <a:off x="3171757" y="2004109"/>
            <a:ext cx="329184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Arrow: Right 7">
            <a:extLst>
              <a:ext uri="{FF2B5EF4-FFF2-40B4-BE49-F238E27FC236}">
                <a16:creationId xmlns:a16="http://schemas.microsoft.com/office/drawing/2014/main" id="{763D88AE-0665-4D52-8BE1-8C90A69A41BB}"/>
              </a:ext>
            </a:extLst>
          </p:cNvPr>
          <p:cNvSpPr/>
          <p:nvPr/>
        </p:nvSpPr>
        <p:spPr>
          <a:xfrm rot="16200000">
            <a:off x="9489621" y="1812295"/>
            <a:ext cx="2304694" cy="2136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Replace with your logo</a:t>
            </a:r>
          </a:p>
        </p:txBody>
      </p:sp>
      <p:sp>
        <p:nvSpPr>
          <p:cNvPr id="9" name="Arrow: Down 8">
            <a:extLst>
              <a:ext uri="{FF2B5EF4-FFF2-40B4-BE49-F238E27FC236}">
                <a16:creationId xmlns:a16="http://schemas.microsoft.com/office/drawing/2014/main" id="{524C6322-878F-4EAA-B7A4-EE3A8A627E15}"/>
              </a:ext>
            </a:extLst>
          </p:cNvPr>
          <p:cNvSpPr/>
          <p:nvPr/>
        </p:nvSpPr>
        <p:spPr>
          <a:xfrm rot="5400000">
            <a:off x="7487461" y="2662319"/>
            <a:ext cx="2635708" cy="5675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Replace with your municipality’s critical hazards relevant for any municipal work site(s) the visitor may go to.</a:t>
            </a:r>
          </a:p>
        </p:txBody>
      </p:sp>
      <p:pic>
        <p:nvPicPr>
          <p:cNvPr id="1026" name="Picture 2" descr="Boston City Hall renovation preserves &amp;quot;honesty&amp;quot; of brutalist building">
            <a:extLst>
              <a:ext uri="{FF2B5EF4-FFF2-40B4-BE49-F238E27FC236}">
                <a16:creationId xmlns:a16="http://schemas.microsoft.com/office/drawing/2014/main" id="{53C71F3B-68D3-F14D-8C64-35C140B72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600" y="2162866"/>
            <a:ext cx="3048501" cy="20357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97A187-1CBA-204C-8AA3-9D368A1DF54D}"/>
              </a:ext>
            </a:extLst>
          </p:cNvPr>
          <p:cNvSpPr txBox="1"/>
          <p:nvPr/>
        </p:nvSpPr>
        <p:spPr>
          <a:xfrm>
            <a:off x="112295" y="112295"/>
            <a:ext cx="2245894" cy="369332"/>
          </a:xfrm>
          <a:prstGeom prst="rect">
            <a:avLst/>
          </a:prstGeom>
          <a:noFill/>
        </p:spPr>
        <p:txBody>
          <a:bodyPr wrap="square" rtlCol="0">
            <a:spAutoFit/>
          </a:bodyPr>
          <a:lstStyle/>
          <a:p>
            <a:r>
              <a:rPr lang="en-US" dirty="0"/>
              <a:t>Generic Version</a:t>
            </a:r>
          </a:p>
        </p:txBody>
      </p:sp>
    </p:spTree>
    <p:extLst>
      <p:ext uri="{BB962C8B-B14F-4D97-AF65-F5344CB8AC3E}">
        <p14:creationId xmlns:p14="http://schemas.microsoft.com/office/powerpoint/2010/main" val="395735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ED3B433DCE434AAAF9009C03ADBBDD" ma:contentTypeVersion="8" ma:contentTypeDescription="Create a new document." ma:contentTypeScope="" ma:versionID="887bd2fc39296c9a5234e2641e5df85a">
  <xsd:schema xmlns:xsd="http://www.w3.org/2001/XMLSchema" xmlns:xs="http://www.w3.org/2001/XMLSchema" xmlns:p="http://schemas.microsoft.com/office/2006/metadata/properties" xmlns:ns2="39c977c7-84b8-4eec-837e-4951d8de14f7" targetNamespace="http://schemas.microsoft.com/office/2006/metadata/properties" ma:root="true" ma:fieldsID="d1309be66a8f9eae9776a957d004e38e" ns2:_="">
    <xsd:import namespace="39c977c7-84b8-4eec-837e-4951d8de14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c977c7-84b8-4eec-837e-4951d8de14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7EA947-1051-450C-9C76-90C821F35875}">
  <ds:schemaRef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 ds:uri="http://purl.org/dc/elements/1.1/"/>
    <ds:schemaRef ds:uri="39c977c7-84b8-4eec-837e-4951d8de14f7"/>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73FE023-D6F8-4211-A74E-712C19F1416D}">
  <ds:schemaRefs>
    <ds:schemaRef ds:uri="39c977c7-84b8-4eec-837e-4951d8de14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877970-A99F-4D00-A326-5B758C8F1F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Rainbow presentation</Template>
  <TotalTime>1131</TotalTime>
  <Words>3320</Words>
  <Application>Microsoft Macintosh PowerPoint</Application>
  <PresentationFormat>Widescreen</PresentationFormat>
  <Paragraphs>371</Paragraphs>
  <Slides>18</Slides>
  <Notes>17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Segoe Print</vt:lpstr>
      <vt:lpstr>Wingdings</vt:lpstr>
      <vt:lpstr>Nature Illustration 16x9</vt:lpstr>
      <vt:lpstr>Health and Safety Orientation for Visitors </vt:lpstr>
      <vt:lpstr>PowerPoint Presentation</vt:lpstr>
      <vt:lpstr>Key Messages</vt:lpstr>
      <vt:lpstr>Word from our CAO</vt:lpstr>
      <vt:lpstr>      </vt:lpstr>
      <vt:lpstr>PowerPoint Presentation</vt:lpstr>
      <vt:lpstr>Obligations of Workers &amp; Visitors</vt:lpstr>
      <vt:lpstr>Critical Work Site Hazards and Controls</vt:lpstr>
      <vt:lpstr>PowerPoint Presentation</vt:lpstr>
      <vt:lpstr>Hazard Identification, Assessment, and Control</vt:lpstr>
      <vt:lpstr>PowerPoint Presentation</vt:lpstr>
      <vt:lpstr>Hazard Identification, Assessment, and Control</vt:lpstr>
      <vt:lpstr>Incident Reporting Procedures </vt:lpstr>
      <vt:lpstr>Incident Reporting </vt:lpstr>
      <vt:lpstr>Emergency Response</vt:lpstr>
      <vt:lpstr>PowerPoint Presentation</vt:lpstr>
      <vt:lpstr>Save your certificate.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Rob Rosete</dc:creator>
  <cp:lastModifiedBy>Sharon Young</cp:lastModifiedBy>
  <cp:revision>7</cp:revision>
  <dcterms:created xsi:type="dcterms:W3CDTF">2021-05-10T19:41:36Z</dcterms:created>
  <dcterms:modified xsi:type="dcterms:W3CDTF">2021-06-16T20:03:03Z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0x01010013ED3B433DCE434AAAF9009C03ADBBDD</vt:lpwstr>
  </property>
</Properties>
</file>